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64" r:id="rId2"/>
  </p:sldMasterIdLst>
  <p:notesMasterIdLst>
    <p:notesMasterId r:id="rId8"/>
  </p:notesMasterIdLst>
  <p:handoutMasterIdLst>
    <p:handoutMasterId r:id="rId9"/>
  </p:handoutMasterIdLst>
  <p:sldIdLst>
    <p:sldId id="2387" r:id="rId3"/>
    <p:sldId id="538" r:id="rId4"/>
    <p:sldId id="539" r:id="rId5"/>
    <p:sldId id="532" r:id="rId6"/>
    <p:sldId id="554" r:id="rId7"/>
  </p:sldIdLst>
  <p:sldSz cx="9144000" cy="5138738"/>
  <p:notesSz cx="6858000" cy="9144000"/>
  <p:custDataLst>
    <p:tags r:id="rId10"/>
  </p:custDataLst>
  <p:defaultTextStyle>
    <a:defPPr>
      <a:defRPr lang="en-US"/>
    </a:defPPr>
    <a:lvl1pPr algn="l" defTabSz="408014" rtl="0" fontAlgn="base">
      <a:spcBef>
        <a:spcPct val="0"/>
      </a:spcBef>
      <a:spcAft>
        <a:spcPct val="0"/>
      </a:spcAft>
      <a:defRPr kern="1200">
        <a:solidFill>
          <a:schemeClr val="tx1"/>
        </a:solidFill>
        <a:latin typeface="Arial" charset="0"/>
        <a:ea typeface="MS PGothic" pitchFamily="34" charset="-128"/>
        <a:cs typeface="+mn-cs"/>
      </a:defRPr>
    </a:lvl1pPr>
    <a:lvl2pPr marL="408014" algn="l" defTabSz="408014" rtl="0" fontAlgn="base">
      <a:spcBef>
        <a:spcPct val="0"/>
      </a:spcBef>
      <a:spcAft>
        <a:spcPct val="0"/>
      </a:spcAft>
      <a:defRPr kern="1200">
        <a:solidFill>
          <a:schemeClr val="tx1"/>
        </a:solidFill>
        <a:latin typeface="Arial" charset="0"/>
        <a:ea typeface="MS PGothic" pitchFamily="34" charset="-128"/>
        <a:cs typeface="+mn-cs"/>
      </a:defRPr>
    </a:lvl2pPr>
    <a:lvl3pPr marL="816028" algn="l" defTabSz="408014" rtl="0" fontAlgn="base">
      <a:spcBef>
        <a:spcPct val="0"/>
      </a:spcBef>
      <a:spcAft>
        <a:spcPct val="0"/>
      </a:spcAft>
      <a:defRPr kern="1200">
        <a:solidFill>
          <a:schemeClr val="tx1"/>
        </a:solidFill>
        <a:latin typeface="Arial" charset="0"/>
        <a:ea typeface="MS PGothic" pitchFamily="34" charset="-128"/>
        <a:cs typeface="+mn-cs"/>
      </a:defRPr>
    </a:lvl3pPr>
    <a:lvl4pPr marL="1224043" algn="l" defTabSz="408014" rtl="0" fontAlgn="base">
      <a:spcBef>
        <a:spcPct val="0"/>
      </a:spcBef>
      <a:spcAft>
        <a:spcPct val="0"/>
      </a:spcAft>
      <a:defRPr kern="1200">
        <a:solidFill>
          <a:schemeClr val="tx1"/>
        </a:solidFill>
        <a:latin typeface="Arial" charset="0"/>
        <a:ea typeface="MS PGothic" pitchFamily="34" charset="-128"/>
        <a:cs typeface="+mn-cs"/>
      </a:defRPr>
    </a:lvl4pPr>
    <a:lvl5pPr marL="1632057" algn="l" defTabSz="408014" rtl="0" fontAlgn="base">
      <a:spcBef>
        <a:spcPct val="0"/>
      </a:spcBef>
      <a:spcAft>
        <a:spcPct val="0"/>
      </a:spcAft>
      <a:defRPr kern="1200">
        <a:solidFill>
          <a:schemeClr val="tx1"/>
        </a:solidFill>
        <a:latin typeface="Arial" charset="0"/>
        <a:ea typeface="MS PGothic" pitchFamily="34" charset="-128"/>
        <a:cs typeface="+mn-cs"/>
      </a:defRPr>
    </a:lvl5pPr>
    <a:lvl6pPr marL="2040072" algn="l" defTabSz="816028" rtl="0" eaLnBrk="1" latinLnBrk="0" hangingPunct="1">
      <a:defRPr kern="1200">
        <a:solidFill>
          <a:schemeClr val="tx1"/>
        </a:solidFill>
        <a:latin typeface="Arial" charset="0"/>
        <a:ea typeface="MS PGothic" pitchFamily="34" charset="-128"/>
        <a:cs typeface="+mn-cs"/>
      </a:defRPr>
    </a:lvl6pPr>
    <a:lvl7pPr marL="2448085" algn="l" defTabSz="816028" rtl="0" eaLnBrk="1" latinLnBrk="0" hangingPunct="1">
      <a:defRPr kern="1200">
        <a:solidFill>
          <a:schemeClr val="tx1"/>
        </a:solidFill>
        <a:latin typeface="Arial" charset="0"/>
        <a:ea typeface="MS PGothic" pitchFamily="34" charset="-128"/>
        <a:cs typeface="+mn-cs"/>
      </a:defRPr>
    </a:lvl7pPr>
    <a:lvl8pPr marL="2856100" algn="l" defTabSz="816028" rtl="0" eaLnBrk="1" latinLnBrk="0" hangingPunct="1">
      <a:defRPr kern="1200">
        <a:solidFill>
          <a:schemeClr val="tx1"/>
        </a:solidFill>
        <a:latin typeface="Arial" charset="0"/>
        <a:ea typeface="MS PGothic" pitchFamily="34" charset="-128"/>
        <a:cs typeface="+mn-cs"/>
      </a:defRPr>
    </a:lvl8pPr>
    <a:lvl9pPr marL="3264114" algn="l" defTabSz="816028"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2" userDrawn="1">
          <p15:clr>
            <a:srgbClr val="A4A3A4"/>
          </p15:clr>
        </p15:guide>
        <p15:guide id="3" orient="horz" userDrawn="1">
          <p15:clr>
            <a:srgbClr val="A4A3A4"/>
          </p15:clr>
        </p15:guide>
        <p15:guide id="8" pos="2880" userDrawn="1">
          <p15:clr>
            <a:srgbClr val="A4A3A4"/>
          </p15:clr>
        </p15:guide>
        <p15:guide id="9" orient="horz" pos="515" userDrawn="1">
          <p15:clr>
            <a:srgbClr val="A4A3A4"/>
          </p15:clr>
        </p15:guide>
        <p15:guide id="10" orient="horz" pos="1739" userDrawn="1">
          <p15:clr>
            <a:srgbClr val="A4A3A4"/>
          </p15:clr>
        </p15:guide>
        <p15:guide id="11" orient="horz" pos="2699" userDrawn="1">
          <p15:clr>
            <a:srgbClr val="A4A3A4"/>
          </p15:clr>
        </p15:guide>
        <p15:guide id="12" orient="horz" pos="99">
          <p15:clr>
            <a:srgbClr val="A4A3A4"/>
          </p15:clr>
        </p15:guide>
        <p15:guide id="13" pos="4632" userDrawn="1">
          <p15:clr>
            <a:srgbClr val="A4A3A4"/>
          </p15:clr>
        </p15:guide>
        <p15:guide id="14" pos="5496" userDrawn="1">
          <p15:clr>
            <a:srgbClr val="A4A3A4"/>
          </p15:clr>
        </p15:guide>
        <p15:guide id="15" orient="horz" pos="2867" userDrawn="1">
          <p15:clr>
            <a:srgbClr val="A4A3A4"/>
          </p15:clr>
        </p15:guide>
        <p15:guide id="16" orient="horz" pos="3035" userDrawn="1">
          <p15:clr>
            <a:srgbClr val="A4A3A4"/>
          </p15:clr>
        </p15:guide>
        <p15:guide id="17" pos="240" userDrawn="1">
          <p15:clr>
            <a:srgbClr val="A4A3A4"/>
          </p15:clr>
        </p15:guide>
        <p15:guide id="18" pos="5040" userDrawn="1">
          <p15:clr>
            <a:srgbClr val="A4A3A4"/>
          </p15:clr>
        </p15:guide>
        <p15:guide id="19" pos="3864" userDrawn="1">
          <p15:clr>
            <a:srgbClr val="A4A3A4"/>
          </p15:clr>
        </p15:guide>
        <p15:guide id="20" orient="horz" pos="875" userDrawn="1">
          <p15:clr>
            <a:srgbClr val="A4A3A4"/>
          </p15:clr>
        </p15:guide>
        <p15:guide id="21" orient="horz" pos="1355" userDrawn="1">
          <p15:clr>
            <a:srgbClr val="A4A3A4"/>
          </p15:clr>
        </p15:guide>
        <p15:guide id="22" orient="horz" pos="1427" userDrawn="1">
          <p15:clr>
            <a:srgbClr val="A4A3A4"/>
          </p15:clr>
        </p15:guide>
        <p15:guide id="23" orient="horz" pos="2771" userDrawn="1">
          <p15:clr>
            <a:srgbClr val="A4A3A4"/>
          </p15:clr>
        </p15:guide>
        <p15:guide id="24" orient="horz" pos="2051">
          <p15:clr>
            <a:srgbClr val="A4A3A4"/>
          </p15:clr>
        </p15:guide>
        <p15:guide id="25" orient="horz" pos="2123" userDrawn="1">
          <p15:clr>
            <a:srgbClr val="A4A3A4"/>
          </p15:clr>
        </p15:guide>
        <p15:guide id="27" pos="5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pos="3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A81"/>
    <a:srgbClr val="414042"/>
    <a:srgbClr val="95B3D7"/>
    <a:srgbClr val="5C5F62"/>
    <a:srgbClr val="A6A6A6"/>
    <a:srgbClr val="BCBEC0"/>
    <a:srgbClr val="D72515"/>
    <a:srgbClr val="CDEAFF"/>
    <a:srgbClr val="FF660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89117" autoAdjust="0"/>
  </p:normalViewPr>
  <p:slideViewPr>
    <p:cSldViewPr snapToGrid="0">
      <p:cViewPr varScale="1">
        <p:scale>
          <a:sx n="147" d="100"/>
          <a:sy n="147" d="100"/>
        </p:scale>
        <p:origin x="600" y="126"/>
      </p:cViewPr>
      <p:guideLst>
        <p:guide/>
        <p:guide orient="horz"/>
        <p:guide pos="2880"/>
        <p:guide orient="horz" pos="515"/>
        <p:guide orient="horz" pos="1739"/>
        <p:guide orient="horz" pos="2699"/>
        <p:guide orient="horz" pos="99"/>
        <p:guide pos="4632"/>
        <p:guide pos="5496"/>
        <p:guide orient="horz" pos="2867"/>
        <p:guide orient="horz" pos="3035"/>
        <p:guide pos="240"/>
        <p:guide pos="5040"/>
        <p:guide pos="3864"/>
        <p:guide orient="horz" pos="875"/>
        <p:guide orient="horz" pos="1355"/>
        <p:guide orient="horz" pos="1427"/>
        <p:guide orient="horz" pos="2771"/>
        <p:guide orient="horz" pos="2051"/>
        <p:guide orient="horz" pos="2123"/>
        <p:guide pos="52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p:cViewPr>
        <p:scale>
          <a:sx n="205" d="100"/>
          <a:sy n="205" d="100"/>
        </p:scale>
        <p:origin x="-80" y="2200"/>
      </p:cViewPr>
      <p:guideLst>
        <p:guide orient="horz" pos="2880"/>
        <p:guide pos="2160"/>
        <p:guide pos="39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tags" Target="tags/tag1.xml"/><Relationship Id="rId4" Type="http://schemas.openxmlformats.org/officeDocument/2006/relationships/slide" Target="slides/slide2.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solidFill>
                  <a:srgbClr val="616365"/>
                </a:solidFill>
              </a:defRPr>
            </a:lvl1pPr>
          </a:lstStyle>
          <a:p>
            <a:endParaRPr lang="en-US" dirty="0">
              <a:solidFill>
                <a:schemeClr val="tx1"/>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solidFill>
                  <a:srgbClr val="616365"/>
                </a:solidFill>
              </a:defRPr>
            </a:lvl1pPr>
          </a:lstStyle>
          <a:p>
            <a:fld id="{70985A4A-D9F2-4930-B079-7345E092D33C}" type="datetime1">
              <a:rPr lang="en-US">
                <a:solidFill>
                  <a:schemeClr val="tx1"/>
                </a:solidFill>
              </a:rPr>
              <a:pPr/>
              <a:t>2/18/2021</a:t>
            </a:fld>
            <a:endParaRPr lang="en-US" dirty="0">
              <a:solidFill>
                <a:schemeClr val="tx1"/>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solidFill>
                  <a:srgbClr val="616365"/>
                </a:solidFill>
              </a:defRPr>
            </a:lvl1pPr>
          </a:lstStyle>
          <a:p>
            <a:fld id="{9F9F9540-96BF-4884-A81D-635DB8BCCC63}" type="slidenum">
              <a:rPr lang="en-US">
                <a:solidFill>
                  <a:schemeClr val="tx1"/>
                </a:solidFill>
              </a:rPr>
              <a:pPr/>
              <a:t>‹#›</a:t>
            </a:fld>
            <a:endParaRPr lang="en-US" dirty="0">
              <a:solidFill>
                <a:schemeClr val="tx1"/>
              </a:solidFill>
            </a:endParaRPr>
          </a:p>
        </p:txBody>
      </p:sp>
      <p:sp>
        <p:nvSpPr>
          <p:cNvPr id="6"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3620168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98538" y="433388"/>
            <a:ext cx="4860925" cy="2732087"/>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dirty="0"/>
          </a:p>
        </p:txBody>
      </p:sp>
      <p:sp>
        <p:nvSpPr>
          <p:cNvPr id="7" name="Slide Number Placeholder 6"/>
          <p:cNvSpPr>
            <a:spLocks noGrp="1"/>
          </p:cNvSpPr>
          <p:nvPr>
            <p:ph type="sldNum" sz="quarter" idx="5"/>
          </p:nvPr>
        </p:nvSpPr>
        <p:spPr>
          <a:xfrm>
            <a:off x="0" y="8784077"/>
            <a:ext cx="6858000" cy="359923"/>
          </a:xfrm>
          <a:prstGeom prst="rect">
            <a:avLst/>
          </a:prstGeom>
        </p:spPr>
        <p:txBody>
          <a:bodyPr vert="horz" wrap="square" lIns="91440" tIns="45720" rIns="91440" bIns="45720" numCol="1" anchor="b" anchorCtr="0" compatLnSpc="1">
            <a:prstTxWarp prst="textNoShape">
              <a:avLst/>
            </a:prstTxWarp>
          </a:bodyPr>
          <a:lstStyle>
            <a:lvl1pPr algn="ctr">
              <a:defRPr sz="900">
                <a:solidFill>
                  <a:schemeClr val="tx1"/>
                </a:solidFill>
                <a:latin typeface="+mn-lt"/>
              </a:defRPr>
            </a:lvl1pPr>
          </a:lstStyle>
          <a:p>
            <a:fld id="{3E66DD58-06CA-4B76-8068-76D0CA771BEA}" type="slidenum">
              <a:rPr lang="en-US" smtClean="0"/>
              <a:pPr/>
              <a:t>‹#›</a:t>
            </a:fld>
            <a:endParaRPr lang="en-US" dirty="0"/>
          </a:p>
        </p:txBody>
      </p:sp>
      <p:sp>
        <p:nvSpPr>
          <p:cNvPr id="9" name="Notes Placeholder 8"/>
          <p:cNvSpPr>
            <a:spLocks noGrp="1"/>
          </p:cNvSpPr>
          <p:nvPr>
            <p:ph type="body" sz="quarter" idx="3"/>
          </p:nvPr>
        </p:nvSpPr>
        <p:spPr>
          <a:xfrm>
            <a:off x="1001268" y="3344092"/>
            <a:ext cx="4855464" cy="52665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1600373"/>
      </p:ext>
    </p:extLst>
  </p:cSld>
  <p:clrMap bg1="lt1" tx1="dk1" bg2="lt2" tx2="dk2" accent1="accent1" accent2="accent2" accent3="accent3" accent4="accent4" accent5="accent5" accent6="accent6" hlink="hlink" folHlink="folHlink"/>
  <p:hf hdr="0" ftr="0" dt="0"/>
  <p:notesStyle>
    <a:lvl1pPr marL="128536" indent="-128536" algn="l" defTabSz="408014" rtl="0" eaLnBrk="0" fontAlgn="base" hangingPunct="0">
      <a:lnSpc>
        <a:spcPct val="95000"/>
      </a:lnSpc>
      <a:spcBef>
        <a:spcPts val="900"/>
      </a:spcBef>
      <a:spcAft>
        <a:spcPct val="0"/>
      </a:spcAft>
      <a:buClr>
        <a:schemeClr val="accent1"/>
      </a:buClr>
      <a:buFont typeface="Arial" panose="020B0604020202020204" pitchFamily="34" charset="0"/>
      <a:buChar char="•"/>
      <a:defRPr kumimoji="0" lang="en-US" sz="1200" b="0" i="0" u="none" strike="noStrike" kern="1200" cap="none" spc="0" normalizeH="0" baseline="0" noProof="0" dirty="0" smtClean="0">
        <a:ln>
          <a:noFill/>
        </a:ln>
        <a:solidFill>
          <a:schemeClr val="tx1"/>
        </a:solidFill>
        <a:effectLst/>
        <a:uLnTx/>
        <a:uFillTx/>
        <a:latin typeface="+mn-lt"/>
        <a:ea typeface="+mn-ea"/>
        <a:cs typeface="Arial" pitchFamily="34" charset="0"/>
      </a:defRPr>
    </a:lvl1pPr>
    <a:lvl2pPr marL="285636" indent="-114254" algn="l" defTabSz="408014" rtl="0" eaLnBrk="0" fontAlgn="base" hangingPunct="0">
      <a:lnSpc>
        <a:spcPct val="95000"/>
      </a:lnSpc>
      <a:spcBef>
        <a:spcPts val="450"/>
      </a:spcBef>
      <a:spcAft>
        <a:spcPct val="0"/>
      </a:spcAft>
      <a:buClr>
        <a:schemeClr val="accent1"/>
      </a:buClr>
      <a:buFont typeface="Calibri" pitchFamily="34" charset="0"/>
      <a:buChar char="–"/>
      <a:defRPr kumimoji="0" lang="en-US" sz="1100" b="0" i="0" u="none" strike="noStrike" kern="1200" cap="none" spc="0" normalizeH="0" baseline="0" noProof="0" dirty="0" smtClean="0">
        <a:ln>
          <a:noFill/>
        </a:ln>
        <a:solidFill>
          <a:schemeClr val="tx1"/>
        </a:solidFill>
        <a:effectLst/>
        <a:uLnTx/>
        <a:uFillTx/>
        <a:latin typeface="+mn-lt"/>
        <a:ea typeface="+mn-ea"/>
        <a:cs typeface="Arial" pitchFamily="34" charset="0"/>
      </a:defRPr>
    </a:lvl2pPr>
    <a:lvl3pPr marL="428454" indent="-117825" algn="l" defTabSz="408014" rtl="0" eaLnBrk="0" fontAlgn="base" hangingPunct="0">
      <a:lnSpc>
        <a:spcPct val="95000"/>
      </a:lnSpc>
      <a:spcBef>
        <a:spcPts val="225"/>
      </a:spcBef>
      <a:spcAft>
        <a:spcPct val="0"/>
      </a:spcAft>
      <a:buClr>
        <a:schemeClr val="accent1"/>
      </a:buClr>
      <a:buFont typeface="Arial" pitchFamily="34" charset="0"/>
      <a:buChar char="•"/>
      <a:defRPr kumimoji="0" lang="en-US" sz="1000" b="0" i="0" u="none" strike="noStrike" kern="1200" cap="none" spc="0" normalizeH="0" baseline="0" noProof="0" dirty="0" smtClean="0">
        <a:ln>
          <a:noFill/>
        </a:ln>
        <a:solidFill>
          <a:schemeClr val="tx1"/>
        </a:solidFill>
        <a:effectLst/>
        <a:uLnTx/>
        <a:uFillTx/>
        <a:latin typeface="+mn-lt"/>
        <a:ea typeface="+mn-ea"/>
        <a:cs typeface="Arial" pitchFamily="34" charset="0"/>
      </a:defRPr>
    </a:lvl3pPr>
    <a:lvl4pPr marL="560560" indent="-85691" algn="l" defTabSz="408014" rtl="0" eaLnBrk="0" fontAlgn="base" hangingPunct="0">
      <a:lnSpc>
        <a:spcPct val="95000"/>
      </a:lnSpc>
      <a:spcBef>
        <a:spcPts val="150"/>
      </a:spcBef>
      <a:spcAft>
        <a:spcPct val="0"/>
      </a:spcAft>
      <a:buClr>
        <a:schemeClr val="accent1"/>
      </a:buClr>
      <a:buFont typeface="Calibri" pitchFamily="34" charset="0"/>
      <a:buChar char="–"/>
      <a:def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defRPr>
    </a:lvl4pPr>
    <a:lvl5pPr marL="685526" indent="-85691" algn="l" defTabSz="408014" rtl="0" eaLnBrk="0" fontAlgn="base" hangingPunct="0">
      <a:lnSpc>
        <a:spcPct val="95000"/>
      </a:lnSpc>
      <a:spcBef>
        <a:spcPts val="75"/>
      </a:spcBef>
      <a:spcAft>
        <a:spcPct val="0"/>
      </a:spcAft>
      <a:buClr>
        <a:schemeClr val="accent1"/>
      </a:buClr>
      <a:buFont typeface="Arial" pitchFamily="34" charset="0"/>
      <a:buChar char="•"/>
      <a:def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defRPr>
    </a:lvl5pPr>
    <a:lvl6pPr marL="2040072" algn="l" defTabSz="408014" rtl="0" eaLnBrk="1" latinLnBrk="0" hangingPunct="1">
      <a:defRPr sz="1062" kern="1200">
        <a:solidFill>
          <a:schemeClr val="tx1"/>
        </a:solidFill>
        <a:latin typeface="+mn-lt"/>
        <a:ea typeface="+mn-ea"/>
        <a:cs typeface="+mn-cs"/>
      </a:defRPr>
    </a:lvl6pPr>
    <a:lvl7pPr marL="2448085" algn="l" defTabSz="408014" rtl="0" eaLnBrk="1" latinLnBrk="0" hangingPunct="1">
      <a:defRPr sz="1062" kern="1200">
        <a:solidFill>
          <a:schemeClr val="tx1"/>
        </a:solidFill>
        <a:latin typeface="+mn-lt"/>
        <a:ea typeface="+mn-ea"/>
        <a:cs typeface="+mn-cs"/>
      </a:defRPr>
    </a:lvl7pPr>
    <a:lvl8pPr marL="2856100" algn="l" defTabSz="408014" rtl="0" eaLnBrk="1" latinLnBrk="0" hangingPunct="1">
      <a:defRPr sz="1062" kern="1200">
        <a:solidFill>
          <a:schemeClr val="tx1"/>
        </a:solidFill>
        <a:latin typeface="+mn-lt"/>
        <a:ea typeface="+mn-ea"/>
        <a:cs typeface="+mn-cs"/>
      </a:defRPr>
    </a:lvl8pPr>
    <a:lvl9pPr marL="3264114" algn="l" defTabSz="408014" rtl="0" eaLnBrk="1" latinLnBrk="0" hangingPunct="1">
      <a:defRPr sz="106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408014" rtl="0" eaLnBrk="1" fontAlgn="base" latinLnBrk="0" hangingPunct="1">
              <a:lnSpc>
                <a:spcPct val="100000"/>
              </a:lnSpc>
              <a:spcBef>
                <a:spcPct val="0"/>
              </a:spcBef>
              <a:spcAft>
                <a:spcPct val="0"/>
              </a:spcAft>
              <a:buClrTx/>
              <a:buSzTx/>
              <a:buFontTx/>
              <a:buNone/>
              <a:tabLst/>
              <a:defRPr/>
            </a:pPr>
            <a:fld id="{3E66DD58-06CA-4B76-8068-76D0CA771BEA}" type="slidenum">
              <a:rPr kumimoji="0" lang="en-US" sz="900" b="0" i="0" u="none" strike="noStrike" kern="1200" cap="none" spc="0" normalizeH="0" baseline="0" noProof="0" smtClean="0">
                <a:ln>
                  <a:noFill/>
                </a:ln>
                <a:solidFill>
                  <a:srgbClr val="414042"/>
                </a:solidFill>
                <a:effectLst/>
                <a:uLnTx/>
                <a:uFillTx/>
                <a:latin typeface="Arial"/>
                <a:ea typeface="MS PGothic" pitchFamily="34" charset="-128"/>
                <a:cs typeface="+mn-cs"/>
              </a:rPr>
              <a:pPr marL="0" marR="0" lvl="0" indent="0" algn="ctr" defTabSz="408014" rtl="0" eaLnBrk="1" fontAlgn="base" latinLnBrk="0" hangingPunct="1">
                <a:lnSpc>
                  <a:spcPct val="100000"/>
                </a:lnSpc>
                <a:spcBef>
                  <a:spcPct val="0"/>
                </a:spcBef>
                <a:spcAft>
                  <a:spcPct val="0"/>
                </a:spcAft>
                <a:buClrTx/>
                <a:buSzTx/>
                <a:buFontTx/>
                <a:buNone/>
                <a:tabLst/>
                <a:defRPr/>
              </a:pPr>
              <a:t>1</a:t>
            </a:fld>
            <a:endParaRPr kumimoji="0" lang="en-US" sz="900" b="0" i="0" u="none" strike="noStrike" kern="1200" cap="none" spc="0" normalizeH="0" baseline="0" noProof="0" dirty="0">
              <a:ln>
                <a:noFill/>
              </a:ln>
              <a:solidFill>
                <a:srgbClr val="414042"/>
              </a:solidFill>
              <a:effectLst/>
              <a:uLnTx/>
              <a:uFillTx/>
              <a:latin typeface="Arial"/>
              <a:ea typeface="MS PGothic" pitchFamily="34" charset="-128"/>
              <a:cs typeface="+mn-cs"/>
            </a:endParaRPr>
          </a:p>
        </p:txBody>
      </p:sp>
    </p:spTree>
    <p:extLst>
      <p:ext uri="{BB962C8B-B14F-4D97-AF65-F5344CB8AC3E}">
        <p14:creationId xmlns:p14="http://schemas.microsoft.com/office/powerpoint/2010/main" val="204176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01032F-53D1-114F-BA03-6F88C8E5EB2C}" type="slidenum">
              <a:rPr lang="en-US" smtClean="0"/>
              <a:pPr/>
              <a:t>2</a:t>
            </a:fld>
            <a:endParaRPr lang="en-US" dirty="0"/>
          </a:p>
        </p:txBody>
      </p:sp>
    </p:spTree>
    <p:extLst>
      <p:ext uri="{BB962C8B-B14F-4D97-AF65-F5344CB8AC3E}">
        <p14:creationId xmlns:p14="http://schemas.microsoft.com/office/powerpoint/2010/main" val="189176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08014" rtl="0" eaLnBrk="0" fontAlgn="base" latinLnBrk="0" hangingPunct="0">
              <a:lnSpc>
                <a:spcPct val="95000"/>
              </a:lnSpc>
              <a:spcBef>
                <a:spcPts val="900"/>
              </a:spcBef>
              <a:spcAft>
                <a:spcPct val="0"/>
              </a:spcAft>
              <a:buClr>
                <a:schemeClr val="accent1"/>
              </a:buClr>
              <a:buSzTx/>
              <a:buFont typeface="Arial" panose="020B0604020202020204" pitchFamily="34" charset="0"/>
              <a:buNone/>
              <a:tabLst/>
              <a:defRPr/>
            </a:pPr>
            <a:r>
              <a:rPr lang="en-US" noProof="0" dirty="0"/>
              <a:t>Let’s have a look at the UHD</a:t>
            </a:r>
            <a:r>
              <a:rPr lang="en-US" baseline="0" noProof="0" dirty="0"/>
              <a:t> total addressable market for Harmonic. With no surprise, the end-to-end UHD solution starts with the shooting of the live UHD content, its contribution from the sport venue for instance to the studio where the content is ingested, edited, branded and playout and then its final delivery to the main TV screen.  For all those processing steps, we have products and solutions to offer.   </a:t>
            </a:r>
            <a:endParaRPr lang="en-US" noProof="0" dirty="0"/>
          </a:p>
          <a:p>
            <a:pPr marL="0" indent="0">
              <a:buNone/>
            </a:pPr>
            <a:endParaRPr lang="en-US" dirty="0"/>
          </a:p>
        </p:txBody>
      </p:sp>
      <p:sp>
        <p:nvSpPr>
          <p:cNvPr id="4" name="Slide Number Placeholder 3"/>
          <p:cNvSpPr>
            <a:spLocks noGrp="1"/>
          </p:cNvSpPr>
          <p:nvPr>
            <p:ph type="sldNum" sz="quarter" idx="10"/>
          </p:nvPr>
        </p:nvSpPr>
        <p:spPr/>
        <p:txBody>
          <a:bodyPr/>
          <a:lstStyle/>
          <a:p>
            <a:fld id="{3E66DD58-06CA-4B76-8068-76D0CA771BEA}" type="slidenum">
              <a:rPr lang="en-US" smtClean="0"/>
              <a:pPr/>
              <a:t>5</a:t>
            </a:fld>
            <a:endParaRPr lang="en-US" dirty="0"/>
          </a:p>
        </p:txBody>
      </p:sp>
    </p:spTree>
    <p:extLst>
      <p:ext uri="{BB962C8B-B14F-4D97-AF65-F5344CB8AC3E}">
        <p14:creationId xmlns:p14="http://schemas.microsoft.com/office/powerpoint/2010/main" val="1858861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050" name="Picture 2" descr="C:\_Projects\Daily Projects\081716\P14799\Harmonic_PPT_Graphics\Complete_JPEGs\Harmonic_PPT_Title.jp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ltGray">
          <a:xfrm>
            <a:off x="0" y="-10349"/>
            <a:ext cx="9144000" cy="5148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408725" y="2306652"/>
            <a:ext cx="4646853" cy="514261"/>
          </a:xfrm>
        </p:spPr>
        <p:txBody>
          <a:bodyPr anchor="ctr" anchorCtr="0">
            <a:normAutofit/>
          </a:bodyPr>
          <a:lstStyle>
            <a:lvl1pPr>
              <a:defRPr sz="2398" b="0" baseline="0">
                <a:solidFill>
                  <a:schemeClr val="bg1"/>
                </a:solidFill>
              </a:defRPr>
            </a:lvl1pPr>
          </a:lstStyle>
          <a:p>
            <a:r>
              <a:rPr lang="en-US" dirty="0"/>
              <a:t>Presentation Title (24 pt.)</a:t>
            </a:r>
          </a:p>
        </p:txBody>
      </p:sp>
      <p:sp>
        <p:nvSpPr>
          <p:cNvPr id="14" name="TextBox 13"/>
          <p:cNvSpPr txBox="1"/>
          <p:nvPr userDrawn="1"/>
        </p:nvSpPr>
        <p:spPr>
          <a:xfrm>
            <a:off x="1083242" y="4889994"/>
            <a:ext cx="3739481" cy="169277"/>
          </a:xfrm>
          <a:prstGeom prst="rect">
            <a:avLst/>
          </a:prstGeom>
          <a:noFill/>
        </p:spPr>
        <p:txBody>
          <a:bodyPr wrap="square" rtlCol="0">
            <a:spAutoFit/>
          </a:bodyPr>
          <a:lstStyle/>
          <a:p>
            <a:pPr marL="0" marR="0" indent="0" algn="l" defTabSz="408014" rtl="0" eaLnBrk="1" fontAlgn="base" latinLnBrk="0" hangingPunct="1">
              <a:lnSpc>
                <a:spcPct val="100000"/>
              </a:lnSpc>
              <a:spcBef>
                <a:spcPct val="0"/>
              </a:spcBef>
              <a:spcAft>
                <a:spcPct val="0"/>
              </a:spcAft>
              <a:buClrTx/>
              <a:buSzTx/>
              <a:buFontTx/>
              <a:buNone/>
              <a:tabLst/>
              <a:defRPr/>
            </a:pPr>
            <a:r>
              <a:rPr lang="en-US" sz="500" dirty="0">
                <a:solidFill>
                  <a:schemeClr val="bg1">
                    <a:lumMod val="65000"/>
                  </a:schemeClr>
                </a:solidFill>
              </a:rPr>
              <a:t>©2018 Harmonic Inc. All rights reserved worldwide.</a:t>
            </a:r>
            <a:r>
              <a:rPr lang="en-US" sz="500" cap="all" dirty="0">
                <a:solidFill>
                  <a:schemeClr val="bg1">
                    <a:lumMod val="65000"/>
                  </a:schemeClr>
                </a:solidFill>
              </a:rPr>
              <a:t> </a:t>
            </a:r>
            <a:endParaRPr lang="en-US" sz="500" dirty="0">
              <a:solidFill>
                <a:schemeClr val="bg1">
                  <a:lumMod val="65000"/>
                </a:schemeClr>
              </a:solidFill>
            </a:endParaRPr>
          </a:p>
        </p:txBody>
      </p:sp>
      <p:sp>
        <p:nvSpPr>
          <p:cNvPr id="9" name="Text Placeholder 8"/>
          <p:cNvSpPr>
            <a:spLocks noGrp="1"/>
          </p:cNvSpPr>
          <p:nvPr>
            <p:ph type="body" sz="quarter" idx="11"/>
          </p:nvPr>
        </p:nvSpPr>
        <p:spPr>
          <a:xfrm>
            <a:off x="5703888" y="3959492"/>
            <a:ext cx="3136899" cy="282021"/>
          </a:xfrm>
        </p:spPr>
        <p:txBody>
          <a:bodyPr/>
          <a:lstStyle>
            <a:lvl1pPr marL="0" indent="0">
              <a:buNone/>
              <a:defRPr/>
            </a:lvl1pPr>
          </a:lstStyle>
          <a:p>
            <a:pPr lvl="0"/>
            <a:r>
              <a:rPr lang="en-US" sz="1400"/>
              <a:t>Click to edit Master text styles</a:t>
            </a:r>
          </a:p>
        </p:txBody>
      </p:sp>
      <p:sp>
        <p:nvSpPr>
          <p:cNvPr id="10" name="Text Placeholder 9"/>
          <p:cNvSpPr>
            <a:spLocks noGrp="1"/>
          </p:cNvSpPr>
          <p:nvPr>
            <p:ph type="body" sz="quarter" idx="12"/>
          </p:nvPr>
        </p:nvSpPr>
        <p:spPr>
          <a:xfrm>
            <a:off x="5703887" y="4250799"/>
            <a:ext cx="3136899" cy="295513"/>
          </a:xfrm>
        </p:spPr>
        <p:txBody>
          <a:bodyPr/>
          <a:lstStyle>
            <a:lvl1pPr marL="0" indent="0">
              <a:buNone/>
              <a:defRPr/>
            </a:lvl1pPr>
          </a:lstStyle>
          <a:p>
            <a:pPr lvl="0"/>
            <a:r>
              <a:rPr lang="en-US" sz="1200">
                <a:solidFill>
                  <a:schemeClr val="accent4">
                    <a:lumMod val="75000"/>
                  </a:schemeClr>
                </a:solidFill>
              </a:rPr>
              <a:t>Click to edit Master text styles</a:t>
            </a:r>
          </a:p>
        </p:txBody>
      </p:sp>
      <p:sp>
        <p:nvSpPr>
          <p:cNvPr id="12" name="Text Placeholder 10"/>
          <p:cNvSpPr>
            <a:spLocks noGrp="1"/>
          </p:cNvSpPr>
          <p:nvPr>
            <p:ph type="body" sz="quarter" idx="14"/>
          </p:nvPr>
        </p:nvSpPr>
        <p:spPr>
          <a:xfrm>
            <a:off x="5703888" y="4761995"/>
            <a:ext cx="3136899" cy="295513"/>
          </a:xfrm>
        </p:spPr>
        <p:txBody>
          <a:bodyPr/>
          <a:lstStyle>
            <a:lvl1pPr marL="0" indent="0">
              <a:buNone/>
              <a:defRPr/>
            </a:lvl1pPr>
          </a:lstStyle>
          <a:p>
            <a:pPr lvl="0"/>
            <a:r>
              <a:rPr lang="en-US" sz="1050"/>
              <a:t>Click to edit Master text styles</a:t>
            </a:r>
          </a:p>
        </p:txBody>
      </p:sp>
    </p:spTree>
    <p:extLst>
      <p:ext uri="{BB962C8B-B14F-4D97-AF65-F5344CB8AC3E}">
        <p14:creationId xmlns:p14="http://schemas.microsoft.com/office/powerpoint/2010/main" val="388940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772444" y="1185863"/>
            <a:ext cx="5599112" cy="2652334"/>
          </a:xfrm>
          <a:ln w="12700">
            <a:noFill/>
          </a:ln>
        </p:spPr>
        <p:txBody>
          <a:bodyPr anchor="ctr"/>
          <a:lstStyle>
            <a:lvl1pPr marL="0" indent="0" algn="ctr">
              <a:buNone/>
              <a:defRPr sz="1800" baseline="0">
                <a:solidFill>
                  <a:schemeClr val="tx1"/>
                </a:solidFill>
              </a:defRPr>
            </a:lvl1pPr>
            <a:lvl2pPr marL="456830" indent="0">
              <a:buNone/>
              <a:defRPr sz="2772"/>
            </a:lvl2pPr>
            <a:lvl3pPr marL="913660" indent="0">
              <a:buNone/>
              <a:defRPr sz="2398"/>
            </a:lvl3pPr>
            <a:lvl4pPr marL="1370491" indent="0">
              <a:buNone/>
              <a:defRPr sz="2023"/>
            </a:lvl4pPr>
            <a:lvl5pPr marL="1827322" indent="0">
              <a:buNone/>
              <a:defRPr sz="2023"/>
            </a:lvl5pPr>
            <a:lvl6pPr marL="2284152" indent="0">
              <a:buNone/>
              <a:defRPr sz="2023"/>
            </a:lvl6pPr>
            <a:lvl7pPr marL="2740982" indent="0">
              <a:buNone/>
              <a:defRPr sz="2023"/>
            </a:lvl7pPr>
            <a:lvl8pPr marL="3197812" indent="0">
              <a:buNone/>
              <a:defRPr sz="2023"/>
            </a:lvl8pPr>
            <a:lvl9pPr marL="3654643" indent="0">
              <a:buNone/>
              <a:defRPr sz="2023"/>
            </a:lvl9pPr>
          </a:lstStyle>
          <a:p>
            <a:r>
              <a:rPr lang="en-US" sz="1800" dirty="0"/>
              <a:t>Drag picture here or click icon to add</a:t>
            </a:r>
            <a:endParaRPr lang="en-US" dirty="0"/>
          </a:p>
        </p:txBody>
      </p:sp>
      <p:sp>
        <p:nvSpPr>
          <p:cNvPr id="5" name="Title 4"/>
          <p:cNvSpPr>
            <a:spLocks noGrp="1"/>
          </p:cNvSpPr>
          <p:nvPr>
            <p:ph type="title" hasCustomPrompt="1"/>
          </p:nvPr>
        </p:nvSpPr>
        <p:spPr>
          <a:xfrm>
            <a:off x="1772445" y="3892360"/>
            <a:ext cx="5599111" cy="320411"/>
          </a:xfrm>
        </p:spPr>
        <p:txBody>
          <a:bodyPr anchor="t">
            <a:normAutofit/>
          </a:bodyPr>
          <a:lstStyle>
            <a:lvl1pPr marL="0" marR="0" indent="0" algn="ctr" defTabSz="407797" rtl="0" eaLnBrk="0" fontAlgn="base" latinLnBrk="0" hangingPunct="0">
              <a:lnSpc>
                <a:spcPct val="80000"/>
              </a:lnSpc>
              <a:spcBef>
                <a:spcPct val="0"/>
              </a:spcBef>
              <a:spcAft>
                <a:spcPct val="0"/>
              </a:spcAft>
              <a:buClrTx/>
              <a:buSzTx/>
              <a:buFontTx/>
              <a:buNone/>
              <a:tabLst/>
              <a:defRPr sz="1199" b="0" baseline="0">
                <a:solidFill>
                  <a:schemeClr val="tx1"/>
                </a:solidFill>
              </a:defRPr>
            </a:lvl1pPr>
          </a:lstStyle>
          <a:p>
            <a:pPr lvl="0"/>
            <a:r>
              <a:rPr lang="en-US" dirty="0"/>
              <a:t>Click to add Photo Caption</a:t>
            </a:r>
          </a:p>
        </p:txBody>
      </p:sp>
      <p:sp>
        <p:nvSpPr>
          <p:cNvPr id="11" name="Text Placeholder 10"/>
          <p:cNvSpPr>
            <a:spLocks noGrp="1"/>
          </p:cNvSpPr>
          <p:nvPr>
            <p:ph type="body" sz="quarter" idx="14" hasCustomPrompt="1"/>
          </p:nvPr>
        </p:nvSpPr>
        <p:spPr>
          <a:xfrm>
            <a:off x="1772444" y="4219803"/>
            <a:ext cx="5599112" cy="383516"/>
          </a:xfrm>
        </p:spPr>
        <p:txBody>
          <a:bodyPr>
            <a:normAutofit/>
          </a:bodyPr>
          <a:lstStyle>
            <a:lvl1pPr marL="0" marR="0" indent="-171290" algn="ctr" defTabSz="407797" rtl="0" eaLnBrk="0" fontAlgn="base" latinLnBrk="0" hangingPunct="0">
              <a:lnSpc>
                <a:spcPct val="100000"/>
              </a:lnSpc>
              <a:spcBef>
                <a:spcPts val="0"/>
              </a:spcBef>
              <a:spcAft>
                <a:spcPts val="0"/>
              </a:spcAft>
              <a:buClr>
                <a:schemeClr val="accent1"/>
              </a:buClr>
              <a:buSzPct val="100000"/>
              <a:buFont typeface="Arial" panose="020B0604020202020204" pitchFamily="34" charset="0"/>
              <a:buNone/>
              <a:tabLst/>
              <a:defRPr sz="1100" baseline="0"/>
            </a:lvl1pPr>
          </a:lstStyle>
          <a:p>
            <a:pPr lvl="0"/>
            <a:r>
              <a:rPr lang="en-US" dirty="0"/>
              <a:t>Click to add Source, Date and Time</a:t>
            </a:r>
          </a:p>
        </p:txBody>
      </p:sp>
      <p:sp>
        <p:nvSpPr>
          <p:cNvPr id="6" name="Title 1"/>
          <p:cNvSpPr txBox="1">
            <a:spLocks/>
          </p:cNvSpPr>
          <p:nvPr userDrawn="1"/>
        </p:nvSpPr>
        <p:spPr bwMode="auto">
          <a:xfrm>
            <a:off x="324802" y="188789"/>
            <a:ext cx="7159752" cy="4453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07797" rtl="0" eaLnBrk="0" fontAlgn="base" hangingPunct="0">
              <a:lnSpc>
                <a:spcPct val="90000"/>
              </a:lnSpc>
              <a:spcBef>
                <a:spcPct val="0"/>
              </a:spcBef>
              <a:spcAft>
                <a:spcPct val="0"/>
              </a:spcAft>
              <a:defRPr sz="2000" b="1" kern="1200">
                <a:solidFill>
                  <a:schemeClr val="bg2"/>
                </a:solidFill>
                <a:latin typeface="+mj-lt"/>
                <a:ea typeface="MS PGothic" pitchFamily="34" charset="-128"/>
                <a:cs typeface="Arial" pitchFamily="34" charset="0"/>
              </a:defRPr>
            </a:lvl1pPr>
            <a:lvl2pPr algn="l" defTabSz="407797" rtl="0" eaLnBrk="0" fontAlgn="base" hangingPunct="0">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2pPr>
            <a:lvl3pPr algn="l" defTabSz="407797" rtl="0" eaLnBrk="0" fontAlgn="base" hangingPunct="0">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3pPr>
            <a:lvl4pPr algn="l" defTabSz="407797" rtl="0" eaLnBrk="0" fontAlgn="base" hangingPunct="0">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4pPr>
            <a:lvl5pPr algn="l" defTabSz="407797" rtl="0" eaLnBrk="0" fontAlgn="base" hangingPunct="0">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5pPr>
            <a:lvl6pPr marL="407797" algn="ctr" defTabSz="407797" rtl="0" fontAlgn="base">
              <a:spcBef>
                <a:spcPct val="0"/>
              </a:spcBef>
              <a:spcAft>
                <a:spcPct val="0"/>
              </a:spcAft>
              <a:defRPr sz="3934">
                <a:solidFill>
                  <a:schemeClr val="tx1"/>
                </a:solidFill>
                <a:latin typeface="Calibri" charset="0"/>
                <a:ea typeface="ＭＳ Ｐゴシック" charset="-128"/>
                <a:cs typeface="ＭＳ Ｐゴシック" charset="-128"/>
              </a:defRPr>
            </a:lvl6pPr>
            <a:lvl7pPr marL="815593" algn="ctr" defTabSz="407797" rtl="0" fontAlgn="base">
              <a:spcBef>
                <a:spcPct val="0"/>
              </a:spcBef>
              <a:spcAft>
                <a:spcPct val="0"/>
              </a:spcAft>
              <a:defRPr sz="3934">
                <a:solidFill>
                  <a:schemeClr val="tx1"/>
                </a:solidFill>
                <a:latin typeface="Calibri" charset="0"/>
                <a:ea typeface="ＭＳ Ｐゴシック" charset="-128"/>
                <a:cs typeface="ＭＳ Ｐゴシック" charset="-128"/>
              </a:defRPr>
            </a:lvl7pPr>
            <a:lvl8pPr marL="1223390" algn="ctr" defTabSz="407797" rtl="0" fontAlgn="base">
              <a:spcBef>
                <a:spcPct val="0"/>
              </a:spcBef>
              <a:spcAft>
                <a:spcPct val="0"/>
              </a:spcAft>
              <a:defRPr sz="3934">
                <a:solidFill>
                  <a:schemeClr val="tx1"/>
                </a:solidFill>
                <a:latin typeface="Calibri" charset="0"/>
                <a:ea typeface="ＭＳ Ｐゴシック" charset="-128"/>
                <a:cs typeface="ＭＳ Ｐゴシック" charset="-128"/>
              </a:defRPr>
            </a:lvl8pPr>
            <a:lvl9pPr marL="1631186" algn="ctr" defTabSz="407797" rtl="0" fontAlgn="base">
              <a:spcBef>
                <a:spcPct val="0"/>
              </a:spcBef>
              <a:spcAft>
                <a:spcPct val="0"/>
              </a:spcAft>
              <a:defRPr sz="3934">
                <a:solidFill>
                  <a:schemeClr val="tx1"/>
                </a:solidFill>
                <a:latin typeface="Calibri" charset="0"/>
                <a:ea typeface="ＭＳ Ｐゴシック" charset="-128"/>
                <a:cs typeface="ＭＳ Ｐゴシック" charset="-128"/>
              </a:defRPr>
            </a:lvl9pPr>
          </a:lstStyle>
          <a:p>
            <a:r>
              <a:rPr lang="en-US" dirty="0"/>
              <a:t>Click to edit Slide Title</a:t>
            </a:r>
          </a:p>
        </p:txBody>
      </p:sp>
    </p:spTree>
    <p:extLst>
      <p:ext uri="{BB962C8B-B14F-4D97-AF65-F5344CB8AC3E}">
        <p14:creationId xmlns:p14="http://schemas.microsoft.com/office/powerpoint/2010/main" val="209123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ation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37030" y="1185863"/>
            <a:ext cx="6469940" cy="2210020"/>
          </a:xfrm>
        </p:spPr>
        <p:txBody>
          <a:bodyPr>
            <a:normAutofit/>
          </a:bodyPr>
          <a:lstStyle>
            <a:lvl1pPr algn="ctr">
              <a:buNone/>
              <a:defRPr i="1" baseline="0">
                <a:solidFill>
                  <a:schemeClr val="tx1"/>
                </a:solidFill>
              </a:defRPr>
            </a:lvl1pPr>
            <a:lvl2pPr>
              <a:buNone/>
              <a:defRPr/>
            </a:lvl2pPr>
            <a:lvl3pPr>
              <a:buNone/>
              <a:defRPr/>
            </a:lvl3pPr>
            <a:lvl4pPr>
              <a:buNone/>
              <a:defRPr/>
            </a:lvl4pPr>
            <a:lvl5pPr>
              <a:buNone/>
              <a:defRPr/>
            </a:lvl5pPr>
          </a:lstStyle>
          <a:p>
            <a:pPr lvl="0"/>
            <a:r>
              <a:rPr lang="en-US" dirty="0"/>
              <a:t>“…Quotation text here…”</a:t>
            </a:r>
          </a:p>
        </p:txBody>
      </p:sp>
      <p:sp>
        <p:nvSpPr>
          <p:cNvPr id="7" name="Text Placeholder 6"/>
          <p:cNvSpPr>
            <a:spLocks noGrp="1"/>
          </p:cNvSpPr>
          <p:nvPr>
            <p:ph type="body" sz="quarter" idx="12" hasCustomPrompt="1"/>
          </p:nvPr>
        </p:nvSpPr>
        <p:spPr>
          <a:xfrm>
            <a:off x="1337030" y="3556001"/>
            <a:ext cx="6469940" cy="504825"/>
          </a:xfrm>
        </p:spPr>
        <p:txBody>
          <a:bodyPr anchor="ctr">
            <a:normAutofit/>
          </a:bodyPr>
          <a:lstStyle>
            <a:lvl1pPr marL="0" algn="ctr">
              <a:spcAft>
                <a:spcPts val="0"/>
              </a:spcAft>
              <a:buNone/>
              <a:defRPr sz="1199" b="0" baseline="0">
                <a:solidFill>
                  <a:schemeClr val="tx1"/>
                </a:solidFill>
              </a:defRPr>
            </a:lvl1pPr>
            <a:lvl2pPr algn="ctr">
              <a:buNone/>
              <a:defRPr/>
            </a:lvl2pPr>
            <a:lvl3pPr algn="ctr">
              <a:buNone/>
              <a:defRPr/>
            </a:lvl3pPr>
            <a:lvl4pPr algn="ctr">
              <a:buNone/>
              <a:defRPr/>
            </a:lvl4pPr>
            <a:lvl5pPr algn="ctr">
              <a:buNone/>
              <a:defRPr/>
            </a:lvl5pPr>
          </a:lstStyle>
          <a:p>
            <a:pPr lvl="0"/>
            <a:r>
              <a:rPr lang="en-US" dirty="0"/>
              <a:t>Click to add Attribute Name, Title, Organization</a:t>
            </a:r>
          </a:p>
        </p:txBody>
      </p:sp>
      <p:sp>
        <p:nvSpPr>
          <p:cNvPr id="2" name="Title 1"/>
          <p:cNvSpPr>
            <a:spLocks noGrp="1"/>
          </p:cNvSpPr>
          <p:nvPr>
            <p:ph type="title" hasCustomPrompt="1"/>
          </p:nvPr>
        </p:nvSpPr>
        <p:spPr/>
        <p:txBody>
          <a:bodyPr>
            <a:normAutofit/>
          </a:bodyPr>
          <a:lstStyle/>
          <a:p>
            <a:r>
              <a:rPr lang="en-US" dirty="0"/>
              <a:t>Click to edit Slide Title</a:t>
            </a:r>
          </a:p>
        </p:txBody>
      </p:sp>
    </p:spTree>
    <p:extLst>
      <p:ext uri="{BB962C8B-B14F-4D97-AF65-F5344CB8AC3E}">
        <p14:creationId xmlns:p14="http://schemas.microsoft.com/office/powerpoint/2010/main" val="2421279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4098" name="Picture 2" descr="C:\_Projects\Daily Projects\081716\P14799\Harmonic_PPT_Graphics\Complete_JPEGs\Harmonic_PPT_Title.jp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ltGray">
          <a:xfrm>
            <a:off x="0" y="0"/>
            <a:ext cx="9144000" cy="514826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txBox="1">
            <a:spLocks/>
          </p:cNvSpPr>
          <p:nvPr userDrawn="1"/>
        </p:nvSpPr>
        <p:spPr bwMode="gray">
          <a:xfrm>
            <a:off x="8445270" y="4884495"/>
            <a:ext cx="313022" cy="164440"/>
          </a:xfrm>
          <a:prstGeom prst="rect">
            <a:avLst/>
          </a:prstGeom>
        </p:spPr>
        <p:txBody>
          <a:bodyPr vert="horz" wrap="square" lIns="0" tIns="34258" rIns="0" bIns="34258" rtlCol="0" anchor="ctr">
            <a:noAutofit/>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pPr algn="r"/>
            <a:fld id="{76A8AC4F-290F-4FE7-B41E-46B33FDE3276}" type="slidenum">
              <a:rPr lang="en-US" sz="749" smtClean="0">
                <a:solidFill>
                  <a:srgbClr val="898989"/>
                </a:solidFill>
              </a:rPr>
              <a:pPr algn="r"/>
              <a:t>‹#›</a:t>
            </a:fld>
            <a:r>
              <a:rPr lang="en-US" sz="749" baseline="0" dirty="0">
                <a:solidFill>
                  <a:srgbClr val="898989"/>
                </a:solidFill>
              </a:rPr>
              <a:t> </a:t>
            </a:r>
            <a:endParaRPr lang="en-US" sz="749" dirty="0">
              <a:solidFill>
                <a:srgbClr val="898989"/>
              </a:solidFill>
            </a:endParaRPr>
          </a:p>
        </p:txBody>
      </p:sp>
      <p:sp>
        <p:nvSpPr>
          <p:cNvPr id="11" name="TextBox 10"/>
          <p:cNvSpPr txBox="1"/>
          <p:nvPr userDrawn="1"/>
        </p:nvSpPr>
        <p:spPr>
          <a:xfrm>
            <a:off x="1083242" y="4889994"/>
            <a:ext cx="2641923" cy="169277"/>
          </a:xfrm>
          <a:prstGeom prst="rect">
            <a:avLst/>
          </a:prstGeom>
          <a:noFill/>
        </p:spPr>
        <p:txBody>
          <a:bodyPr wrap="square" rtlCol="0">
            <a:spAutoFit/>
          </a:bodyPr>
          <a:lstStyle/>
          <a:p>
            <a:r>
              <a:rPr lang="en-US" sz="500" dirty="0">
                <a:solidFill>
                  <a:schemeClr val="bg1">
                    <a:lumMod val="65000"/>
                  </a:schemeClr>
                </a:solidFill>
              </a:rPr>
              <a:t>©2017 Harmonic Inc. All rights reserved worldwide.</a:t>
            </a:r>
          </a:p>
        </p:txBody>
      </p:sp>
      <p:sp>
        <p:nvSpPr>
          <p:cNvPr id="2" name="TextBox 1"/>
          <p:cNvSpPr txBox="1"/>
          <p:nvPr userDrawn="1"/>
        </p:nvSpPr>
        <p:spPr bwMode="white">
          <a:xfrm>
            <a:off x="439200" y="2368965"/>
            <a:ext cx="1640001" cy="424732"/>
          </a:xfrm>
          <a:prstGeom prst="rect">
            <a:avLst/>
          </a:prstGeom>
          <a:noFill/>
        </p:spPr>
        <p:txBody>
          <a:bodyPr wrap="none" tIns="45720" rtlCol="0" anchor="ctr" anchorCtr="0">
            <a:noAutofit/>
          </a:bodyPr>
          <a:lstStyle/>
          <a:p>
            <a:pPr marR="0" algn="l" defTabSz="457200" rtl="0" eaLnBrk="0" fontAlgn="base" latinLnBrk="0" hangingPunct="0">
              <a:lnSpc>
                <a:spcPct val="90000"/>
              </a:lnSpc>
              <a:spcBef>
                <a:spcPts val="600"/>
              </a:spcBef>
              <a:spcAft>
                <a:spcPct val="0"/>
              </a:spcAft>
              <a:buClr>
                <a:schemeClr val="accent4"/>
              </a:buClr>
              <a:buSzPct val="100000"/>
              <a:tabLst/>
            </a:pPr>
            <a:r>
              <a:rPr kumimoji="0" lang="en-US" sz="2400" b="0" i="0" u="none" strike="noStrike" kern="1200" cap="none" spc="0" normalizeH="0" baseline="0" noProof="0" dirty="0">
                <a:ln>
                  <a:noFill/>
                </a:ln>
                <a:solidFill>
                  <a:schemeClr val="bg1"/>
                </a:solidFill>
                <a:effectLst/>
                <a:uLnTx/>
                <a:uFillTx/>
                <a:latin typeface="+mn-lt"/>
                <a:ea typeface="MS PGothic" pitchFamily="34" charset="-128"/>
                <a:cs typeface="ＭＳ Ｐゴシック" charset="-128"/>
              </a:rPr>
              <a:t>Thank You</a:t>
            </a:r>
          </a:p>
        </p:txBody>
      </p:sp>
    </p:spTree>
    <p:extLst>
      <p:ext uri="{BB962C8B-B14F-4D97-AF65-F5344CB8AC3E}">
        <p14:creationId xmlns:p14="http://schemas.microsoft.com/office/powerpoint/2010/main" val="4227559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7"/>
          </p:nvPr>
        </p:nvSpPr>
        <p:spPr>
          <a:xfrm>
            <a:off x="329184" y="1113393"/>
            <a:ext cx="8500111" cy="3541157"/>
          </a:xfrm>
        </p:spPr>
        <p:txBody>
          <a:bodyPr lIns="91440" rIns="91440">
            <a:normAutofit/>
          </a:bodyPr>
          <a:lstStyle>
            <a:lvl1pPr marL="173736">
              <a:defRPr baseline="0">
                <a:solidFill>
                  <a:schemeClr val="tx1"/>
                </a:solidFill>
              </a:defRPr>
            </a:lvl1pPr>
            <a:lvl2pPr>
              <a:defRPr baseline="0">
                <a:solidFill>
                  <a:schemeClr val="tx1"/>
                </a:solidFill>
              </a:defRPr>
            </a:lvl2pPr>
            <a:lvl3pPr>
              <a:defRPr baseline="0">
                <a:solidFill>
                  <a:schemeClr val="tx1"/>
                </a:solidFill>
              </a:defRPr>
            </a:lvl3pPr>
            <a:lvl4pPr marL="923544" marR="0" indent="-171450" algn="l" defTabSz="407797" rtl="0" eaLnBrk="0" fontAlgn="base" latinLnBrk="0" hangingPunct="0">
              <a:lnSpc>
                <a:spcPct val="100000"/>
              </a:lnSpc>
              <a:spcBef>
                <a:spcPts val="0"/>
              </a:spcBef>
              <a:spcAft>
                <a:spcPts val="600"/>
              </a:spcAft>
              <a:buClr>
                <a:schemeClr val="accent1"/>
              </a:buClr>
              <a:buSzTx/>
              <a:buFont typeface="Arial" panose="020B0604020202020204" pitchFamily="34" charset="0"/>
              <a:buChar char="−"/>
              <a:tabLst/>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hasCustomPrompt="1"/>
          </p:nvPr>
        </p:nvSpPr>
        <p:spPr/>
        <p:txBody>
          <a:bodyPr>
            <a:noAutofit/>
          </a:bodyPr>
          <a:lstStyle>
            <a:lvl1pPr>
              <a:defRPr baseline="0"/>
            </a:lvl1pPr>
          </a:lstStyle>
          <a:p>
            <a:r>
              <a:rPr lang="en-US" dirty="0"/>
              <a:t>Click to edit Slide Title</a:t>
            </a:r>
          </a:p>
        </p:txBody>
      </p:sp>
    </p:spTree>
    <p:extLst>
      <p:ext uri="{BB962C8B-B14F-4D97-AF65-F5344CB8AC3E}">
        <p14:creationId xmlns:p14="http://schemas.microsoft.com/office/powerpoint/2010/main" val="25530364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24802" y="88302"/>
            <a:ext cx="7159752" cy="646331"/>
          </a:xfrm>
        </p:spPr>
        <p:txBody>
          <a:bodyPr>
            <a:noAutofit/>
          </a:bodyPr>
          <a:lstStyle/>
          <a:p>
            <a:r>
              <a:rPr lang="en-US" dirty="0"/>
              <a:t>Click to edit Slide Title</a:t>
            </a:r>
          </a:p>
        </p:txBody>
      </p:sp>
    </p:spTree>
    <p:extLst>
      <p:ext uri="{BB962C8B-B14F-4D97-AF65-F5344CB8AC3E}">
        <p14:creationId xmlns:p14="http://schemas.microsoft.com/office/powerpoint/2010/main" val="2956091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8" name="Slide Number Placeholder 7"/>
          <p:cNvSpPr txBox="1">
            <a:spLocks/>
          </p:cNvSpPr>
          <p:nvPr userDrawn="1"/>
        </p:nvSpPr>
        <p:spPr bwMode="gray">
          <a:xfrm>
            <a:off x="8445270" y="4884495"/>
            <a:ext cx="313022" cy="164440"/>
          </a:xfrm>
          <a:prstGeom prst="rect">
            <a:avLst/>
          </a:prstGeom>
        </p:spPr>
        <p:txBody>
          <a:bodyPr vert="horz" wrap="square" lIns="0" tIns="34258" rIns="0" bIns="34258" rtlCol="0" anchor="ctr">
            <a:noAutofit/>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pPr algn="r"/>
            <a:fld id="{76A8AC4F-290F-4FE7-B41E-46B33FDE3276}" type="slidenum">
              <a:rPr lang="en-US" sz="749" smtClean="0">
                <a:solidFill>
                  <a:srgbClr val="898989"/>
                </a:solidFill>
              </a:rPr>
              <a:pPr algn="r"/>
              <a:t>‹#›</a:t>
            </a:fld>
            <a:r>
              <a:rPr lang="en-US" sz="749" baseline="0" dirty="0">
                <a:solidFill>
                  <a:srgbClr val="898989"/>
                </a:solidFill>
              </a:rPr>
              <a:t> </a:t>
            </a:r>
            <a:endParaRPr lang="en-US" sz="749" dirty="0">
              <a:solidFill>
                <a:srgbClr val="898989"/>
              </a:solidFill>
            </a:endParaRPr>
          </a:p>
        </p:txBody>
      </p:sp>
      <p:sp>
        <p:nvSpPr>
          <p:cNvPr id="14" name="TextBox 13"/>
          <p:cNvSpPr txBox="1"/>
          <p:nvPr userDrawn="1"/>
        </p:nvSpPr>
        <p:spPr>
          <a:xfrm>
            <a:off x="341345" y="4889995"/>
            <a:ext cx="2641235" cy="169204"/>
          </a:xfrm>
          <a:prstGeom prst="rect">
            <a:avLst/>
          </a:prstGeom>
          <a:noFill/>
        </p:spPr>
        <p:txBody>
          <a:bodyPr wrap="square" lIns="91367" tIns="45684" rIns="91367" bIns="45684" rtlCol="0">
            <a:spAutoFit/>
          </a:bodyPr>
          <a:lstStyle/>
          <a:p>
            <a:r>
              <a:rPr lang="en-US" sz="500" dirty="0">
                <a:solidFill>
                  <a:schemeClr val="bg1">
                    <a:lumMod val="65000"/>
                  </a:schemeClr>
                </a:solidFill>
              </a:rPr>
              <a:t>©2020 Harmonic Inc. All rights reserved worldwide.</a:t>
            </a:r>
          </a:p>
        </p:txBody>
      </p:sp>
    </p:spTree>
    <p:extLst>
      <p:ext uri="{BB962C8B-B14F-4D97-AF65-F5344CB8AC3E}">
        <p14:creationId xmlns:p14="http://schemas.microsoft.com/office/powerpoint/2010/main" val="13816241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21"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ltGray">
          <a:xfrm>
            <a:off x="-7049" y="-3485"/>
            <a:ext cx="9164855" cy="515523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userDrawn="1"/>
        </p:nvSpPr>
        <p:spPr>
          <a:xfrm>
            <a:off x="341345" y="4889995"/>
            <a:ext cx="2641235" cy="169204"/>
          </a:xfrm>
          <a:prstGeom prst="rect">
            <a:avLst/>
          </a:prstGeom>
          <a:noFill/>
        </p:spPr>
        <p:txBody>
          <a:bodyPr wrap="square" lIns="91367" tIns="45684" rIns="91367" bIns="45684" rtlCol="0">
            <a:spAutoFit/>
          </a:bodyPr>
          <a:lstStyle/>
          <a:p>
            <a:r>
              <a:rPr lang="en-US" sz="500" dirty="0">
                <a:solidFill>
                  <a:schemeClr val="bg1">
                    <a:lumMod val="65000"/>
                  </a:schemeClr>
                </a:solidFill>
              </a:rPr>
              <a:t>©2020 Harmonic Inc. All rights reserved worldwide.</a:t>
            </a:r>
          </a:p>
        </p:txBody>
      </p:sp>
      <p:sp>
        <p:nvSpPr>
          <p:cNvPr id="8" name="Slide Number Placeholder 7"/>
          <p:cNvSpPr txBox="1">
            <a:spLocks/>
          </p:cNvSpPr>
          <p:nvPr userDrawn="1"/>
        </p:nvSpPr>
        <p:spPr bwMode="gray">
          <a:xfrm>
            <a:off x="8445270" y="4884495"/>
            <a:ext cx="313022" cy="164440"/>
          </a:xfrm>
          <a:prstGeom prst="rect">
            <a:avLst/>
          </a:prstGeom>
        </p:spPr>
        <p:txBody>
          <a:bodyPr vert="horz" wrap="square" lIns="0" tIns="34258" rIns="0" bIns="34258" rtlCol="0" anchor="ctr">
            <a:noAutofit/>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pPr algn="r"/>
            <a:fld id="{76A8AC4F-290F-4FE7-B41E-46B33FDE3276}" type="slidenum">
              <a:rPr lang="en-US" sz="749" smtClean="0">
                <a:solidFill>
                  <a:srgbClr val="898989"/>
                </a:solidFill>
              </a:rPr>
              <a:pPr algn="r"/>
              <a:t>‹#›</a:t>
            </a:fld>
            <a:r>
              <a:rPr lang="en-US" sz="749" baseline="0" dirty="0">
                <a:solidFill>
                  <a:srgbClr val="898989"/>
                </a:solidFill>
              </a:rPr>
              <a:t> </a:t>
            </a:r>
            <a:endParaRPr lang="en-US" sz="749" dirty="0">
              <a:solidFill>
                <a:srgbClr val="898989"/>
              </a:solidFill>
            </a:endParaRPr>
          </a:p>
        </p:txBody>
      </p:sp>
      <p:pic>
        <p:nvPicPr>
          <p:cNvPr id="16" name="Picture 15">
            <a:extLst>
              <a:ext uri="{FF2B5EF4-FFF2-40B4-BE49-F238E27FC236}">
                <a16:creationId xmlns:a16="http://schemas.microsoft.com/office/drawing/2014/main" id="{FA2E8843-338B-664B-8FF5-802DD79B223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583988" y="218978"/>
            <a:ext cx="1117494" cy="352522"/>
          </a:xfrm>
          <a:prstGeom prst="rect">
            <a:avLst/>
          </a:prstGeom>
        </p:spPr>
      </p:pic>
      <p:pic>
        <p:nvPicPr>
          <p:cNvPr id="11" name="Picture 10" descr="logo.png">
            <a:extLst>
              <a:ext uri="{FF2B5EF4-FFF2-40B4-BE49-F238E27FC236}">
                <a16:creationId xmlns:a16="http://schemas.microsoft.com/office/drawing/2014/main" id="{7CEC3121-34F1-3B42-844A-F025495F3E4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52731" y="791235"/>
            <a:ext cx="1420206" cy="420501"/>
          </a:xfrm>
          <a:prstGeom prst="rect">
            <a:avLst/>
          </a:prstGeom>
        </p:spPr>
      </p:pic>
    </p:spTree>
    <p:extLst>
      <p:ext uri="{BB962C8B-B14F-4D97-AF65-F5344CB8AC3E}">
        <p14:creationId xmlns:p14="http://schemas.microsoft.com/office/powerpoint/2010/main" val="2879293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Area">
    <p:spTree>
      <p:nvGrpSpPr>
        <p:cNvPr id="1" name=""/>
        <p:cNvGrpSpPr/>
        <p:nvPr/>
      </p:nvGrpSpPr>
      <p:grpSpPr>
        <a:xfrm>
          <a:off x="0" y="0"/>
          <a:ext cx="0" cy="0"/>
          <a:chOff x="0" y="0"/>
          <a:chExt cx="0" cy="0"/>
        </a:xfrm>
      </p:grpSpPr>
      <p:sp>
        <p:nvSpPr>
          <p:cNvPr id="2" name="Rectangle 1"/>
          <p:cNvSpPr/>
          <p:nvPr userDrawn="1"/>
        </p:nvSpPr>
        <p:spPr bwMode="gray">
          <a:xfrm>
            <a:off x="331788" y="1111250"/>
            <a:ext cx="8509000" cy="3529013"/>
          </a:xfrm>
          <a:prstGeom prst="rect">
            <a:avLst/>
          </a:prstGeom>
          <a:solidFill>
            <a:schemeClr val="bg1">
              <a:lumMod val="85000"/>
            </a:schemeClr>
          </a:solidFill>
          <a:ln w="12700" cap="flat" cmpd="sng" algn="ctr">
            <a:solidFill>
              <a:schemeClr val="tx1"/>
            </a:solidFill>
            <a:prstDash val="solid"/>
            <a:miter lim="800000"/>
            <a:headEnd type="none" w="med" len="med"/>
            <a:tailEnd type="none" w="med" len="med"/>
          </a:ln>
          <a:effectLst/>
        </p:spPr>
        <p:txBody>
          <a:bodyPr vert="horz" wrap="square" lIns="130606" tIns="65304" rIns="130606" bIns="65304" numCol="1" rtlCol="0" anchor="t" anchorCtr="0" compatLnSpc="1">
            <a:prstTxWarp prst="textNoShape">
              <a:avLst/>
            </a:prstTxWarp>
            <a:noAutofit/>
          </a:bodyPr>
          <a:lstStyle/>
          <a:p>
            <a:pPr lvl="0" algn="ctr"/>
            <a:endParaRPr lang="en-US" sz="2000" noProof="0" dirty="0">
              <a:solidFill>
                <a:schemeClr val="accent5"/>
              </a:solidFill>
            </a:endParaRPr>
          </a:p>
          <a:p>
            <a:pPr lvl="0" algn="ctr">
              <a:lnSpc>
                <a:spcPct val="100000"/>
              </a:lnSpc>
            </a:pPr>
            <a:r>
              <a:rPr lang="en-US" sz="1800" noProof="0" dirty="0">
                <a:solidFill>
                  <a:schemeClr val="accent5"/>
                </a:solidFill>
              </a:rPr>
              <a:t>All Slide Content (text, graphics,</a:t>
            </a:r>
            <a:r>
              <a:rPr lang="en-US" sz="1800" baseline="0" noProof="0" dirty="0">
                <a:solidFill>
                  <a:schemeClr val="accent5"/>
                </a:solidFill>
              </a:rPr>
              <a:t> diagrams, pictures, etc.) </a:t>
            </a:r>
          </a:p>
          <a:p>
            <a:pPr lvl="0" algn="ctr">
              <a:lnSpc>
                <a:spcPct val="100000"/>
              </a:lnSpc>
              <a:spcAft>
                <a:spcPts val="600"/>
              </a:spcAft>
            </a:pPr>
            <a:r>
              <a:rPr lang="en-US" sz="1800" baseline="0" noProof="0" dirty="0">
                <a:solidFill>
                  <a:schemeClr val="accent5"/>
                </a:solidFill>
              </a:rPr>
              <a:t>should be kept entirely within this</a:t>
            </a:r>
            <a:r>
              <a:rPr lang="en-US" sz="1800" noProof="0" dirty="0">
                <a:solidFill>
                  <a:schemeClr val="accent5"/>
                </a:solidFill>
              </a:rPr>
              <a:t> Gray area.</a:t>
            </a:r>
          </a:p>
          <a:p>
            <a:pPr lvl="0" algn="ctr">
              <a:lnSpc>
                <a:spcPct val="100000"/>
              </a:lnSpc>
            </a:pPr>
            <a:r>
              <a:rPr lang="en-US" sz="1800" noProof="0" dirty="0">
                <a:solidFill>
                  <a:schemeClr val="accent5"/>
                </a:solidFill>
              </a:rPr>
              <a:t>The</a:t>
            </a:r>
            <a:r>
              <a:rPr lang="en-US" sz="1800" baseline="0" noProof="0" dirty="0">
                <a:solidFill>
                  <a:schemeClr val="accent5"/>
                </a:solidFill>
              </a:rPr>
              <a:t> primary colors should be used for the majority of the slide content – only use the accent colors sparingly. Refer to the Branding Guide for more explanation.</a:t>
            </a:r>
            <a:endParaRPr lang="en-US" sz="1800" noProof="0" dirty="0">
              <a:solidFill>
                <a:schemeClr val="accent5"/>
              </a:solidFill>
            </a:endParaRPr>
          </a:p>
        </p:txBody>
      </p:sp>
      <p:sp>
        <p:nvSpPr>
          <p:cNvPr id="7" name="Title 6"/>
          <p:cNvSpPr>
            <a:spLocks noGrp="1"/>
          </p:cNvSpPr>
          <p:nvPr>
            <p:ph type="title" hasCustomPrompt="1"/>
          </p:nvPr>
        </p:nvSpPr>
        <p:spPr/>
        <p:txBody>
          <a:bodyPr/>
          <a:lstStyle/>
          <a:p>
            <a:r>
              <a:rPr lang="en-US" dirty="0"/>
              <a:t>Slide Title Here – Arial, 20 pt. Bold, Left Justified, Harmonic Blue</a:t>
            </a:r>
          </a:p>
        </p:txBody>
      </p:sp>
      <p:cxnSp>
        <p:nvCxnSpPr>
          <p:cNvPr id="4" name="Straight Arrow Connector 3"/>
          <p:cNvCxnSpPr/>
          <p:nvPr userDrawn="1"/>
        </p:nvCxnSpPr>
        <p:spPr>
          <a:xfrm flipH="1" flipV="1">
            <a:off x="4579143" y="1135063"/>
            <a:ext cx="0" cy="34286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userDrawn="1"/>
        </p:nvCxnSpPr>
        <p:spPr>
          <a:xfrm rot="5400000" flipV="1">
            <a:off x="8244317" y="1067015"/>
            <a:ext cx="0" cy="112309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userDrawn="1"/>
        </p:nvCxnSpPr>
        <p:spPr>
          <a:xfrm rot="16200000" flipH="1" flipV="1">
            <a:off x="893334" y="1067015"/>
            <a:ext cx="0" cy="112309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2" name="Group 21"/>
          <p:cNvGrpSpPr>
            <a:grpSpLocks noChangeAspect="1"/>
          </p:cNvGrpSpPr>
          <p:nvPr userDrawn="1"/>
        </p:nvGrpSpPr>
        <p:grpSpPr>
          <a:xfrm>
            <a:off x="1449574" y="2700513"/>
            <a:ext cx="6244853" cy="1730990"/>
            <a:chOff x="372196" y="2147616"/>
            <a:chExt cx="8467002" cy="2346940"/>
          </a:xfrm>
        </p:grpSpPr>
        <p:sp>
          <p:nvSpPr>
            <p:cNvPr id="23" name="TextBox 22"/>
            <p:cNvSpPr txBox="1"/>
            <p:nvPr/>
          </p:nvSpPr>
          <p:spPr>
            <a:xfrm>
              <a:off x="373760" y="3333203"/>
              <a:ext cx="977216" cy="1061829"/>
            </a:xfrm>
            <a:prstGeom prst="rect">
              <a:avLst/>
            </a:prstGeom>
            <a:noFill/>
          </p:spPr>
          <p:txBody>
            <a:bodyPr wrap="square" rtlCol="0">
              <a:spAutoFit/>
            </a:bodyPr>
            <a:lstStyle/>
            <a:p>
              <a:r>
                <a:rPr lang="en-US" sz="700" b="1" dirty="0">
                  <a:solidFill>
                    <a:srgbClr val="23B2D9"/>
                  </a:solidFill>
                  <a:latin typeface="Arial"/>
                  <a:cs typeface="Arial"/>
                </a:rPr>
                <a:t>LIGHT BLUE</a:t>
              </a:r>
            </a:p>
            <a:p>
              <a:r>
                <a:rPr lang="en-US" sz="700" cap="all" dirty="0">
                  <a:solidFill>
                    <a:srgbClr val="23B2D9"/>
                  </a:solidFill>
                  <a:cs typeface="Arial"/>
                </a:rPr>
                <a:t>HEX#: 24b1d9</a:t>
              </a:r>
            </a:p>
            <a:p>
              <a:r>
                <a:rPr lang="en-US" sz="700" dirty="0">
                  <a:solidFill>
                    <a:srgbClr val="23B2D9"/>
                  </a:solidFill>
                  <a:cs typeface="Arial"/>
                </a:rPr>
                <a:t>PMS 312</a:t>
              </a:r>
              <a:endParaRPr lang="en-US" sz="700" cap="all" dirty="0">
                <a:solidFill>
                  <a:srgbClr val="23B2D9"/>
                </a:solidFill>
                <a:cs typeface="Arial"/>
              </a:endParaRPr>
            </a:p>
            <a:p>
              <a:endParaRPr lang="en-US" sz="700" dirty="0">
                <a:solidFill>
                  <a:srgbClr val="23B2D9"/>
                </a:solidFill>
                <a:latin typeface="Arial"/>
                <a:cs typeface="Arial"/>
              </a:endParaRPr>
            </a:p>
            <a:p>
              <a:r>
                <a:rPr lang="en-US" sz="700" dirty="0">
                  <a:solidFill>
                    <a:srgbClr val="23B2D9"/>
                  </a:solidFill>
                  <a:latin typeface="Arial"/>
                  <a:cs typeface="Arial"/>
                </a:rPr>
                <a:t>R: 36</a:t>
              </a:r>
            </a:p>
            <a:p>
              <a:r>
                <a:rPr lang="en-US" sz="700" dirty="0">
                  <a:solidFill>
                    <a:srgbClr val="23B2D9"/>
                  </a:solidFill>
                  <a:latin typeface="Arial"/>
                  <a:cs typeface="Arial"/>
                </a:rPr>
                <a:t>G: 177</a:t>
              </a:r>
            </a:p>
            <a:p>
              <a:r>
                <a:rPr lang="en-US" sz="700" dirty="0">
                  <a:solidFill>
                    <a:srgbClr val="23B2D9"/>
                  </a:solidFill>
                  <a:latin typeface="Arial"/>
                  <a:cs typeface="Arial"/>
                </a:rPr>
                <a:t>B: 217</a:t>
              </a:r>
            </a:p>
            <a:p>
              <a:endParaRPr lang="en-US" sz="700" dirty="0">
                <a:solidFill>
                  <a:srgbClr val="23B2D9"/>
                </a:solidFill>
                <a:latin typeface="Arial"/>
                <a:cs typeface="Arial"/>
              </a:endParaRPr>
            </a:p>
            <a:p>
              <a:endParaRPr lang="en-US" sz="700" b="1" cap="all" dirty="0">
                <a:solidFill>
                  <a:srgbClr val="23B2D9"/>
                </a:solidFill>
                <a:latin typeface="Arial"/>
                <a:cs typeface="Arial"/>
              </a:endParaRPr>
            </a:p>
          </p:txBody>
        </p:sp>
        <p:sp>
          <p:nvSpPr>
            <p:cNvPr id="24" name="TextBox 23"/>
            <p:cNvSpPr txBox="1"/>
            <p:nvPr/>
          </p:nvSpPr>
          <p:spPr>
            <a:xfrm>
              <a:off x="3450704" y="3333203"/>
              <a:ext cx="977216" cy="1061829"/>
            </a:xfrm>
            <a:prstGeom prst="rect">
              <a:avLst/>
            </a:prstGeom>
            <a:noFill/>
          </p:spPr>
          <p:txBody>
            <a:bodyPr wrap="square" rtlCol="0">
              <a:spAutoFit/>
            </a:bodyPr>
            <a:lstStyle/>
            <a:p>
              <a:r>
                <a:rPr lang="en-US" sz="700" b="1" dirty="0">
                  <a:solidFill>
                    <a:srgbClr val="1BC7B6"/>
                  </a:solidFill>
                  <a:latin typeface="Arial"/>
                  <a:cs typeface="Arial"/>
                </a:rPr>
                <a:t>TURQUIOSE</a:t>
              </a:r>
            </a:p>
            <a:p>
              <a:r>
                <a:rPr lang="en-US" sz="700" dirty="0">
                  <a:solidFill>
                    <a:srgbClr val="1BC7B6"/>
                  </a:solidFill>
                  <a:latin typeface="Arial"/>
                  <a:cs typeface="Arial"/>
                </a:rPr>
                <a:t>HEX: #1AC7B7</a:t>
              </a:r>
            </a:p>
            <a:p>
              <a:r>
                <a:rPr lang="en-US" sz="700" dirty="0">
                  <a:solidFill>
                    <a:srgbClr val="1BC7B6"/>
                  </a:solidFill>
                  <a:cs typeface="Arial"/>
                </a:rPr>
                <a:t>PMS 3255 </a:t>
              </a:r>
              <a:endParaRPr lang="en-US" sz="700" dirty="0">
                <a:solidFill>
                  <a:srgbClr val="1BC7B6"/>
                </a:solidFill>
                <a:latin typeface="Arial"/>
                <a:cs typeface="Arial"/>
              </a:endParaRPr>
            </a:p>
            <a:p>
              <a:endParaRPr lang="en-US" sz="700" dirty="0">
                <a:solidFill>
                  <a:srgbClr val="1BC7B6"/>
                </a:solidFill>
                <a:latin typeface="Arial"/>
                <a:cs typeface="Arial"/>
              </a:endParaRPr>
            </a:p>
            <a:p>
              <a:r>
                <a:rPr lang="en-US" sz="700" dirty="0">
                  <a:solidFill>
                    <a:srgbClr val="1BC7B6"/>
                  </a:solidFill>
                  <a:latin typeface="Arial"/>
                  <a:cs typeface="Arial"/>
                </a:rPr>
                <a:t>R: 26</a:t>
              </a:r>
            </a:p>
            <a:p>
              <a:r>
                <a:rPr lang="en-US" sz="700" dirty="0">
                  <a:solidFill>
                    <a:srgbClr val="1BC7B6"/>
                  </a:solidFill>
                  <a:latin typeface="Arial"/>
                  <a:cs typeface="Arial"/>
                </a:rPr>
                <a:t>G: 199</a:t>
              </a:r>
            </a:p>
            <a:p>
              <a:r>
                <a:rPr lang="en-US" sz="700" dirty="0">
                  <a:solidFill>
                    <a:srgbClr val="1BC7B6"/>
                  </a:solidFill>
                  <a:latin typeface="Arial"/>
                  <a:cs typeface="Arial"/>
                </a:rPr>
                <a:t>B: 183</a:t>
              </a:r>
            </a:p>
            <a:p>
              <a:endParaRPr lang="en-US" sz="700" dirty="0">
                <a:solidFill>
                  <a:srgbClr val="1BC7B6"/>
                </a:solidFill>
                <a:latin typeface="Arial"/>
                <a:cs typeface="Arial"/>
              </a:endParaRPr>
            </a:p>
            <a:p>
              <a:endParaRPr lang="en-US" sz="700" dirty="0">
                <a:solidFill>
                  <a:srgbClr val="1BC7B6"/>
                </a:solidFill>
                <a:latin typeface="Arial"/>
                <a:cs typeface="Arial"/>
              </a:endParaRPr>
            </a:p>
          </p:txBody>
        </p:sp>
        <p:sp>
          <p:nvSpPr>
            <p:cNvPr id="25" name="TextBox 24"/>
            <p:cNvSpPr txBox="1"/>
            <p:nvPr/>
          </p:nvSpPr>
          <p:spPr>
            <a:xfrm>
              <a:off x="4493802" y="3325005"/>
              <a:ext cx="1127530" cy="1169551"/>
            </a:xfrm>
            <a:prstGeom prst="rect">
              <a:avLst/>
            </a:prstGeom>
            <a:noFill/>
          </p:spPr>
          <p:txBody>
            <a:bodyPr wrap="square" rtlCol="0">
              <a:spAutoFit/>
            </a:bodyPr>
            <a:lstStyle/>
            <a:p>
              <a:r>
                <a:rPr lang="en-US" sz="700" b="1" dirty="0">
                  <a:solidFill>
                    <a:srgbClr val="A5A6A5"/>
                  </a:solidFill>
                  <a:latin typeface="Arial"/>
                  <a:cs typeface="Arial"/>
                </a:rPr>
                <a:t>LIGHT GRAY</a:t>
              </a:r>
            </a:p>
            <a:p>
              <a:r>
                <a:rPr lang="en-US" sz="700" dirty="0">
                  <a:solidFill>
                    <a:srgbClr val="A5A6A5"/>
                  </a:solidFill>
                  <a:latin typeface="Arial"/>
                  <a:cs typeface="Arial"/>
                </a:rPr>
                <a:t>HEX#: BCBECO</a:t>
              </a:r>
            </a:p>
            <a:p>
              <a:r>
                <a:rPr lang="en-US" sz="700" dirty="0">
                  <a:solidFill>
                    <a:srgbClr val="A5A6A5"/>
                  </a:solidFill>
                  <a:cs typeface="Arial"/>
                </a:rPr>
                <a:t>PMS COOL GRAY 4</a:t>
              </a:r>
              <a:endParaRPr lang="en-US" sz="700" dirty="0">
                <a:solidFill>
                  <a:srgbClr val="A5A6A5"/>
                </a:solidFill>
                <a:latin typeface="Arial"/>
                <a:cs typeface="Arial"/>
              </a:endParaRPr>
            </a:p>
            <a:p>
              <a:endParaRPr lang="en-US" sz="700" dirty="0">
                <a:solidFill>
                  <a:srgbClr val="A5A6A5"/>
                </a:solidFill>
                <a:latin typeface="Arial"/>
                <a:cs typeface="Arial"/>
              </a:endParaRPr>
            </a:p>
            <a:p>
              <a:r>
                <a:rPr lang="en-US" sz="700" dirty="0">
                  <a:solidFill>
                    <a:srgbClr val="A5A6A5"/>
                  </a:solidFill>
                  <a:latin typeface="Arial"/>
                  <a:cs typeface="Arial"/>
                </a:rPr>
                <a:t>R: 188</a:t>
              </a:r>
            </a:p>
            <a:p>
              <a:r>
                <a:rPr lang="en-US" sz="700" dirty="0">
                  <a:solidFill>
                    <a:srgbClr val="A5A6A5"/>
                  </a:solidFill>
                  <a:latin typeface="Arial"/>
                  <a:cs typeface="Arial"/>
                </a:rPr>
                <a:t>G: 190</a:t>
              </a:r>
            </a:p>
            <a:p>
              <a:r>
                <a:rPr lang="en-US" sz="700" dirty="0">
                  <a:solidFill>
                    <a:srgbClr val="A5A6A5"/>
                  </a:solidFill>
                  <a:latin typeface="Arial"/>
                  <a:cs typeface="Arial"/>
                </a:rPr>
                <a:t>B: 192</a:t>
              </a:r>
            </a:p>
            <a:p>
              <a:endParaRPr lang="en-US" sz="700" dirty="0">
                <a:solidFill>
                  <a:srgbClr val="A5A6A5"/>
                </a:solidFill>
                <a:latin typeface="Arial"/>
                <a:cs typeface="Arial"/>
              </a:endParaRPr>
            </a:p>
            <a:p>
              <a:endParaRPr lang="en-US" sz="700" dirty="0">
                <a:solidFill>
                  <a:srgbClr val="A5A6A5"/>
                </a:solidFill>
                <a:latin typeface="Arial"/>
                <a:cs typeface="Arial"/>
              </a:endParaRPr>
            </a:p>
            <a:p>
              <a:endParaRPr lang="en-US" sz="700" b="1" dirty="0">
                <a:solidFill>
                  <a:srgbClr val="A5A6A5"/>
                </a:solidFill>
                <a:latin typeface="Arial"/>
                <a:cs typeface="Arial"/>
              </a:endParaRPr>
            </a:p>
          </p:txBody>
        </p:sp>
        <p:pic>
          <p:nvPicPr>
            <p:cNvPr id="26" name="Picture 25" descr="Color Blocks 1.jpg"/>
            <p:cNvPicPr>
              <a:picLocks noChangeAspect="1"/>
            </p:cNvPicPr>
            <p:nvPr/>
          </p:nvPicPr>
          <p:blipFill>
            <a:blip r:embed="rId2"/>
            <a:stretch>
              <a:fillRect/>
            </a:stretch>
          </p:blipFill>
          <p:spPr>
            <a:xfrm>
              <a:off x="377955" y="2432452"/>
              <a:ext cx="8461243" cy="926513"/>
            </a:xfrm>
            <a:prstGeom prst="rect">
              <a:avLst/>
            </a:prstGeom>
          </p:spPr>
        </p:pic>
        <p:sp>
          <p:nvSpPr>
            <p:cNvPr id="27" name="TextBox 26"/>
            <p:cNvSpPr txBox="1"/>
            <p:nvPr/>
          </p:nvSpPr>
          <p:spPr>
            <a:xfrm>
              <a:off x="1395542" y="3333203"/>
              <a:ext cx="977216" cy="954107"/>
            </a:xfrm>
            <a:prstGeom prst="rect">
              <a:avLst/>
            </a:prstGeom>
            <a:noFill/>
          </p:spPr>
          <p:txBody>
            <a:bodyPr wrap="square" rtlCol="0">
              <a:spAutoFit/>
            </a:bodyPr>
            <a:lstStyle/>
            <a:p>
              <a:r>
                <a:rPr lang="en-US" sz="700" b="1" dirty="0">
                  <a:solidFill>
                    <a:srgbClr val="074283"/>
                  </a:solidFill>
                  <a:latin typeface="Arial"/>
                  <a:cs typeface="Arial"/>
                </a:rPr>
                <a:t>DARK BLUE</a:t>
              </a:r>
            </a:p>
            <a:p>
              <a:r>
                <a:rPr lang="en-US" sz="700" dirty="0">
                  <a:solidFill>
                    <a:srgbClr val="074283"/>
                  </a:solidFill>
                  <a:cs typeface="Arial"/>
                </a:rPr>
                <a:t>HEX#: 005695</a:t>
              </a:r>
            </a:p>
            <a:p>
              <a:r>
                <a:rPr lang="en-US" sz="700" dirty="0">
                  <a:solidFill>
                    <a:srgbClr val="074283"/>
                  </a:solidFill>
                  <a:cs typeface="Arial"/>
                </a:rPr>
                <a:t>PMS 647</a:t>
              </a:r>
            </a:p>
            <a:p>
              <a:endParaRPr lang="en-US" sz="700" dirty="0">
                <a:solidFill>
                  <a:srgbClr val="074283"/>
                </a:solidFill>
                <a:cs typeface="Arial"/>
              </a:endParaRPr>
            </a:p>
            <a:p>
              <a:r>
                <a:rPr lang="en-US" sz="700" dirty="0">
                  <a:solidFill>
                    <a:srgbClr val="074283"/>
                  </a:solidFill>
                  <a:cs typeface="Arial"/>
                </a:rPr>
                <a:t>R: 0</a:t>
              </a:r>
            </a:p>
            <a:p>
              <a:r>
                <a:rPr lang="en-US" sz="700" dirty="0">
                  <a:solidFill>
                    <a:srgbClr val="074283"/>
                  </a:solidFill>
                  <a:cs typeface="Arial"/>
                </a:rPr>
                <a:t>G: 86</a:t>
              </a:r>
            </a:p>
            <a:p>
              <a:r>
                <a:rPr lang="en-US" sz="700" dirty="0">
                  <a:solidFill>
                    <a:srgbClr val="074283"/>
                  </a:solidFill>
                  <a:cs typeface="Arial"/>
                </a:rPr>
                <a:t>B: 149</a:t>
              </a:r>
            </a:p>
            <a:p>
              <a:endParaRPr lang="en-US" sz="700" b="1" dirty="0">
                <a:solidFill>
                  <a:srgbClr val="074283"/>
                </a:solidFill>
                <a:latin typeface="Arial"/>
                <a:cs typeface="Arial"/>
              </a:endParaRPr>
            </a:p>
          </p:txBody>
        </p:sp>
        <p:sp>
          <p:nvSpPr>
            <p:cNvPr id="28" name="TextBox 27"/>
            <p:cNvSpPr txBox="1"/>
            <p:nvPr/>
          </p:nvSpPr>
          <p:spPr>
            <a:xfrm>
              <a:off x="5539828" y="3333203"/>
              <a:ext cx="977216" cy="846386"/>
            </a:xfrm>
            <a:prstGeom prst="rect">
              <a:avLst/>
            </a:prstGeom>
            <a:noFill/>
          </p:spPr>
          <p:txBody>
            <a:bodyPr wrap="square" rtlCol="0">
              <a:spAutoFit/>
            </a:bodyPr>
            <a:lstStyle/>
            <a:p>
              <a:r>
                <a:rPr lang="en-US" sz="700" b="1" dirty="0">
                  <a:solidFill>
                    <a:srgbClr val="363636"/>
                  </a:solidFill>
                  <a:latin typeface="Arial"/>
                  <a:cs typeface="Arial"/>
                </a:rPr>
                <a:t>DARK GRAY</a:t>
              </a:r>
            </a:p>
            <a:p>
              <a:r>
                <a:rPr lang="en-US" sz="700" dirty="0">
                  <a:solidFill>
                    <a:srgbClr val="363636"/>
                  </a:solidFill>
                  <a:cs typeface="Arial"/>
                </a:rPr>
                <a:t>HEX#: 414042</a:t>
              </a:r>
            </a:p>
            <a:p>
              <a:r>
                <a:rPr lang="en-US" sz="700" dirty="0">
                  <a:solidFill>
                    <a:srgbClr val="363636"/>
                  </a:solidFill>
                  <a:cs typeface="Arial"/>
                </a:rPr>
                <a:t>PMS 425 </a:t>
              </a:r>
            </a:p>
            <a:p>
              <a:endParaRPr lang="en-US" sz="700" dirty="0">
                <a:solidFill>
                  <a:srgbClr val="363636"/>
                </a:solidFill>
                <a:latin typeface="Arial"/>
                <a:cs typeface="Arial"/>
              </a:endParaRPr>
            </a:p>
            <a:p>
              <a:r>
                <a:rPr lang="en-US" sz="700" dirty="0">
                  <a:solidFill>
                    <a:srgbClr val="363636"/>
                  </a:solidFill>
                  <a:latin typeface="Arial"/>
                  <a:cs typeface="Arial"/>
                </a:rPr>
                <a:t>R: 65</a:t>
              </a:r>
            </a:p>
            <a:p>
              <a:r>
                <a:rPr lang="en-US" sz="700" dirty="0">
                  <a:solidFill>
                    <a:srgbClr val="363636"/>
                  </a:solidFill>
                  <a:latin typeface="Arial"/>
                  <a:cs typeface="Arial"/>
                </a:rPr>
                <a:t>G: 64</a:t>
              </a:r>
            </a:p>
            <a:p>
              <a:r>
                <a:rPr lang="en-US" sz="700" dirty="0">
                  <a:solidFill>
                    <a:srgbClr val="363636"/>
                  </a:solidFill>
                  <a:latin typeface="Arial"/>
                  <a:cs typeface="Arial"/>
                </a:rPr>
                <a:t>B: 66</a:t>
              </a:r>
            </a:p>
          </p:txBody>
        </p:sp>
        <p:sp>
          <p:nvSpPr>
            <p:cNvPr id="29" name="TextBox 28"/>
            <p:cNvSpPr txBox="1"/>
            <p:nvPr/>
          </p:nvSpPr>
          <p:spPr>
            <a:xfrm>
              <a:off x="6784858" y="3333203"/>
              <a:ext cx="977216" cy="846386"/>
            </a:xfrm>
            <a:prstGeom prst="rect">
              <a:avLst/>
            </a:prstGeom>
            <a:noFill/>
          </p:spPr>
          <p:txBody>
            <a:bodyPr wrap="square" rtlCol="0">
              <a:spAutoFit/>
            </a:bodyPr>
            <a:lstStyle/>
            <a:p>
              <a:r>
                <a:rPr lang="en-US" sz="700" b="1" dirty="0">
                  <a:solidFill>
                    <a:srgbClr val="C40040"/>
                  </a:solidFill>
                  <a:latin typeface="Arial"/>
                  <a:cs typeface="Arial"/>
                </a:rPr>
                <a:t>MAGENTA</a:t>
              </a:r>
            </a:p>
            <a:p>
              <a:r>
                <a:rPr lang="en-US" sz="700" dirty="0">
                  <a:solidFill>
                    <a:srgbClr val="C40040"/>
                  </a:solidFill>
                  <a:latin typeface="Arial"/>
                  <a:cs typeface="Arial"/>
                </a:rPr>
                <a:t>HEX#: C50041</a:t>
              </a:r>
            </a:p>
            <a:p>
              <a:r>
                <a:rPr lang="en-US" sz="700" dirty="0">
                  <a:solidFill>
                    <a:srgbClr val="C40040"/>
                  </a:solidFill>
                  <a:cs typeface="Arial"/>
                </a:rPr>
                <a:t>PMS 193</a:t>
              </a:r>
              <a:endParaRPr lang="en-US" sz="700" dirty="0">
                <a:solidFill>
                  <a:srgbClr val="C40040"/>
                </a:solidFill>
                <a:latin typeface="Arial"/>
                <a:cs typeface="Arial"/>
              </a:endParaRPr>
            </a:p>
            <a:p>
              <a:endParaRPr lang="en-US" sz="700" dirty="0">
                <a:solidFill>
                  <a:srgbClr val="C40040"/>
                </a:solidFill>
                <a:latin typeface="Arial"/>
                <a:cs typeface="Arial"/>
              </a:endParaRPr>
            </a:p>
            <a:p>
              <a:r>
                <a:rPr lang="en-US" sz="700" dirty="0">
                  <a:solidFill>
                    <a:srgbClr val="C40040"/>
                  </a:solidFill>
                  <a:latin typeface="Arial"/>
                  <a:cs typeface="Arial"/>
                </a:rPr>
                <a:t>R: 197</a:t>
              </a:r>
            </a:p>
            <a:p>
              <a:r>
                <a:rPr lang="en-US" sz="700" dirty="0">
                  <a:solidFill>
                    <a:srgbClr val="C40040"/>
                  </a:solidFill>
                  <a:latin typeface="Arial"/>
                  <a:cs typeface="Arial"/>
                </a:rPr>
                <a:t>G: 0</a:t>
              </a:r>
            </a:p>
            <a:p>
              <a:r>
                <a:rPr lang="en-US" sz="700" dirty="0">
                  <a:solidFill>
                    <a:srgbClr val="C40040"/>
                  </a:solidFill>
                  <a:latin typeface="Arial"/>
                  <a:cs typeface="Arial"/>
                </a:rPr>
                <a:t>B: 65</a:t>
              </a:r>
            </a:p>
          </p:txBody>
        </p:sp>
        <p:sp>
          <p:nvSpPr>
            <p:cNvPr id="30" name="TextBox 29"/>
            <p:cNvSpPr txBox="1"/>
            <p:nvPr/>
          </p:nvSpPr>
          <p:spPr>
            <a:xfrm>
              <a:off x="7807580" y="3333203"/>
              <a:ext cx="977216" cy="846386"/>
            </a:xfrm>
            <a:prstGeom prst="rect">
              <a:avLst/>
            </a:prstGeom>
            <a:noFill/>
          </p:spPr>
          <p:txBody>
            <a:bodyPr wrap="square" rtlCol="0">
              <a:spAutoFit/>
            </a:bodyPr>
            <a:lstStyle/>
            <a:p>
              <a:r>
                <a:rPr lang="en-US" sz="700" b="1" dirty="0">
                  <a:solidFill>
                    <a:srgbClr val="D72615"/>
                  </a:solidFill>
                  <a:latin typeface="Arial"/>
                  <a:cs typeface="Arial"/>
                </a:rPr>
                <a:t>ORANGE</a:t>
              </a:r>
            </a:p>
            <a:p>
              <a:r>
                <a:rPr lang="en-US" sz="700" dirty="0">
                  <a:solidFill>
                    <a:srgbClr val="D72615"/>
                  </a:solidFill>
                  <a:latin typeface="Arial"/>
                  <a:cs typeface="Arial"/>
                </a:rPr>
                <a:t>HEX#: D72515</a:t>
              </a:r>
            </a:p>
            <a:p>
              <a:r>
                <a:rPr lang="en-US" sz="700" dirty="0">
                  <a:solidFill>
                    <a:srgbClr val="D72615"/>
                  </a:solidFill>
                  <a:cs typeface="Arial"/>
                </a:rPr>
                <a:t>PMS 485</a:t>
              </a:r>
              <a:endParaRPr lang="en-US" sz="700" dirty="0">
                <a:solidFill>
                  <a:srgbClr val="D72615"/>
                </a:solidFill>
                <a:latin typeface="Arial"/>
                <a:cs typeface="Arial"/>
              </a:endParaRPr>
            </a:p>
            <a:p>
              <a:endParaRPr lang="en-US" sz="700" dirty="0">
                <a:solidFill>
                  <a:srgbClr val="D72615"/>
                </a:solidFill>
                <a:latin typeface="Arial"/>
                <a:cs typeface="Arial"/>
              </a:endParaRPr>
            </a:p>
            <a:p>
              <a:r>
                <a:rPr lang="en-US" sz="700" dirty="0">
                  <a:solidFill>
                    <a:srgbClr val="D72615"/>
                  </a:solidFill>
                  <a:latin typeface="Arial"/>
                  <a:cs typeface="Arial"/>
                </a:rPr>
                <a:t>R: 215</a:t>
              </a:r>
            </a:p>
            <a:p>
              <a:r>
                <a:rPr lang="en-US" sz="700" dirty="0">
                  <a:solidFill>
                    <a:srgbClr val="D72615"/>
                  </a:solidFill>
                  <a:latin typeface="Arial"/>
                  <a:cs typeface="Arial"/>
                </a:rPr>
                <a:t>G: 37</a:t>
              </a:r>
            </a:p>
            <a:p>
              <a:r>
                <a:rPr lang="en-US" sz="700" dirty="0">
                  <a:solidFill>
                    <a:srgbClr val="D72615"/>
                  </a:solidFill>
                  <a:latin typeface="Arial"/>
                  <a:cs typeface="Arial"/>
                </a:rPr>
                <a:t>B: 21</a:t>
              </a:r>
            </a:p>
          </p:txBody>
        </p:sp>
        <p:sp>
          <p:nvSpPr>
            <p:cNvPr id="31" name="TextBox 30"/>
            <p:cNvSpPr txBox="1"/>
            <p:nvPr/>
          </p:nvSpPr>
          <p:spPr>
            <a:xfrm>
              <a:off x="372196" y="2147616"/>
              <a:ext cx="1583773" cy="292107"/>
            </a:xfrm>
            <a:prstGeom prst="rect">
              <a:avLst/>
            </a:prstGeom>
            <a:noFill/>
          </p:spPr>
          <p:txBody>
            <a:bodyPr wrap="square" rtlCol="0">
              <a:spAutoFit/>
            </a:bodyPr>
            <a:lstStyle/>
            <a:p>
              <a:r>
                <a:rPr lang="en-US" sz="800" dirty="0">
                  <a:solidFill>
                    <a:schemeClr val="bg2"/>
                  </a:solidFill>
                  <a:latin typeface="Arial"/>
                  <a:cs typeface="Arial"/>
                </a:rPr>
                <a:t>PRIMARY COLORS</a:t>
              </a:r>
            </a:p>
          </p:txBody>
        </p:sp>
        <p:cxnSp>
          <p:nvCxnSpPr>
            <p:cNvPr id="32" name="Straight Connector 31"/>
            <p:cNvCxnSpPr/>
            <p:nvPr/>
          </p:nvCxnSpPr>
          <p:spPr>
            <a:xfrm>
              <a:off x="469735" y="2364161"/>
              <a:ext cx="5942607" cy="1588"/>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860457" y="2366955"/>
              <a:ext cx="1836152" cy="1588"/>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773118" y="2147616"/>
              <a:ext cx="1496697" cy="292107"/>
            </a:xfrm>
            <a:prstGeom prst="rect">
              <a:avLst/>
            </a:prstGeom>
            <a:noFill/>
          </p:spPr>
          <p:txBody>
            <a:bodyPr wrap="square" rtlCol="0">
              <a:spAutoFit/>
            </a:bodyPr>
            <a:lstStyle/>
            <a:p>
              <a:r>
                <a:rPr lang="en-US" sz="800" dirty="0">
                  <a:solidFill>
                    <a:schemeClr val="bg2"/>
                  </a:solidFill>
                  <a:latin typeface="Arial"/>
                  <a:cs typeface="Arial"/>
                </a:rPr>
                <a:t>ACCENT COLORS</a:t>
              </a:r>
            </a:p>
          </p:txBody>
        </p:sp>
        <p:sp>
          <p:nvSpPr>
            <p:cNvPr id="35" name="TextBox 34"/>
            <p:cNvSpPr txBox="1"/>
            <p:nvPr/>
          </p:nvSpPr>
          <p:spPr>
            <a:xfrm>
              <a:off x="2425416" y="3333203"/>
              <a:ext cx="977216" cy="846386"/>
            </a:xfrm>
            <a:prstGeom prst="rect">
              <a:avLst/>
            </a:prstGeom>
            <a:noFill/>
          </p:spPr>
          <p:txBody>
            <a:bodyPr wrap="square" rtlCol="0">
              <a:spAutoFit/>
            </a:bodyPr>
            <a:lstStyle/>
            <a:p>
              <a:r>
                <a:rPr lang="en-US" sz="700" b="1" dirty="0">
                  <a:solidFill>
                    <a:srgbClr val="062D42"/>
                  </a:solidFill>
                  <a:latin typeface="Arial"/>
                  <a:cs typeface="Arial"/>
                </a:rPr>
                <a:t>LOGO BLUE</a:t>
              </a:r>
            </a:p>
            <a:p>
              <a:r>
                <a:rPr lang="en-US" sz="700" dirty="0">
                  <a:solidFill>
                    <a:srgbClr val="062D42"/>
                  </a:solidFill>
                  <a:cs typeface="Arial"/>
                </a:rPr>
                <a:t>HEX#: 00355F</a:t>
              </a:r>
            </a:p>
            <a:p>
              <a:r>
                <a:rPr lang="en-US" sz="700" dirty="0">
                  <a:solidFill>
                    <a:srgbClr val="062D42"/>
                  </a:solidFill>
                  <a:cs typeface="Arial"/>
                </a:rPr>
                <a:t>PMS 534</a:t>
              </a:r>
            </a:p>
            <a:p>
              <a:endParaRPr lang="en-US" sz="700" dirty="0">
                <a:solidFill>
                  <a:srgbClr val="062D42"/>
                </a:solidFill>
                <a:latin typeface="Arial"/>
                <a:cs typeface="Arial"/>
              </a:endParaRPr>
            </a:p>
            <a:p>
              <a:r>
                <a:rPr lang="en-US" sz="700" dirty="0">
                  <a:solidFill>
                    <a:srgbClr val="062D42"/>
                  </a:solidFill>
                  <a:latin typeface="Arial"/>
                  <a:cs typeface="Arial"/>
                </a:rPr>
                <a:t>R: 28</a:t>
              </a:r>
            </a:p>
            <a:p>
              <a:r>
                <a:rPr lang="en-US" sz="700" dirty="0">
                  <a:solidFill>
                    <a:srgbClr val="062D42"/>
                  </a:solidFill>
                  <a:latin typeface="Arial"/>
                  <a:cs typeface="Arial"/>
                </a:rPr>
                <a:t>G: 53</a:t>
              </a:r>
            </a:p>
            <a:p>
              <a:r>
                <a:rPr lang="en-US" sz="700" dirty="0">
                  <a:solidFill>
                    <a:srgbClr val="062D42"/>
                  </a:solidFill>
                  <a:latin typeface="Arial"/>
                  <a:cs typeface="Arial"/>
                </a:rPr>
                <a:t>B: 94</a:t>
              </a:r>
            </a:p>
          </p:txBody>
        </p:sp>
      </p:grpSp>
      <p:cxnSp>
        <p:nvCxnSpPr>
          <p:cNvPr id="10" name="Straight Arrow Connector 9"/>
          <p:cNvCxnSpPr/>
          <p:nvPr userDrawn="1"/>
        </p:nvCxnSpPr>
        <p:spPr>
          <a:xfrm>
            <a:off x="8185299" y="2934586"/>
            <a:ext cx="0" cy="171996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userDrawn="1"/>
        </p:nvCxnSpPr>
        <p:spPr>
          <a:xfrm>
            <a:off x="958702" y="2934586"/>
            <a:ext cx="0" cy="171996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7125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7"/>
          </p:nvPr>
        </p:nvSpPr>
        <p:spPr>
          <a:xfrm>
            <a:off x="329184" y="1113393"/>
            <a:ext cx="8500111" cy="3541157"/>
          </a:xfrm>
        </p:spPr>
        <p:txBody>
          <a:bodyPr lIns="91440" rIns="91440">
            <a:normAutofit/>
          </a:bodyPr>
          <a:lstStyle>
            <a:lvl1pPr marL="173736">
              <a:defRPr baseline="0">
                <a:solidFill>
                  <a:schemeClr val="tx1"/>
                </a:solidFill>
              </a:defRPr>
            </a:lvl1pPr>
            <a:lvl2pPr>
              <a:defRPr baseline="0">
                <a:solidFill>
                  <a:schemeClr val="tx1"/>
                </a:solidFill>
              </a:defRPr>
            </a:lvl2pPr>
            <a:lvl3pPr>
              <a:defRPr baseline="0">
                <a:solidFill>
                  <a:schemeClr val="tx1"/>
                </a:solidFill>
              </a:defRPr>
            </a:lvl3pPr>
            <a:lvl4pPr marL="923544" marR="0" indent="-171450" algn="l" defTabSz="407797" rtl="0" eaLnBrk="0" fontAlgn="base" latinLnBrk="0" hangingPunct="0">
              <a:lnSpc>
                <a:spcPct val="100000"/>
              </a:lnSpc>
              <a:spcBef>
                <a:spcPts val="0"/>
              </a:spcBef>
              <a:spcAft>
                <a:spcPts val="600"/>
              </a:spcAft>
              <a:buClr>
                <a:schemeClr val="accent1"/>
              </a:buClr>
              <a:buSzTx/>
              <a:buFont typeface="Arial" panose="020B0604020202020204" pitchFamily="34" charset="0"/>
              <a:buChar char="−"/>
              <a:tabLs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hasCustomPrompt="1"/>
          </p:nvPr>
        </p:nvSpPr>
        <p:spPr/>
        <p:txBody>
          <a:bodyPr>
            <a:normAutofit/>
          </a:bodyPr>
          <a:lstStyle>
            <a:lvl1pPr>
              <a:defRPr baseline="0"/>
            </a:lvl1pPr>
          </a:lstStyle>
          <a:p>
            <a:r>
              <a:rPr lang="en-US" dirty="0"/>
              <a:t>Click to edit Slide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24802" y="88302"/>
            <a:ext cx="7159752" cy="646331"/>
          </a:xfrm>
        </p:spPr>
        <p:txBody>
          <a:bodyPr>
            <a:normAutofit/>
          </a:bodyPr>
          <a:lstStyle/>
          <a:p>
            <a:r>
              <a:rPr lang="en-US" dirty="0"/>
              <a:t>Click to edit Slide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ource Placeholder">
    <p:spTree>
      <p:nvGrpSpPr>
        <p:cNvPr id="1" name=""/>
        <p:cNvGrpSpPr/>
        <p:nvPr/>
      </p:nvGrpSpPr>
      <p:grpSpPr>
        <a:xfrm>
          <a:off x="0" y="0"/>
          <a:ext cx="0" cy="0"/>
          <a:chOff x="0" y="0"/>
          <a:chExt cx="0" cy="0"/>
        </a:xfrm>
      </p:grpSpPr>
      <p:sp>
        <p:nvSpPr>
          <p:cNvPr id="8" name="Content Placeholder 7"/>
          <p:cNvSpPr>
            <a:spLocks noGrp="1"/>
          </p:cNvSpPr>
          <p:nvPr>
            <p:ph sz="quarter" idx="17"/>
          </p:nvPr>
        </p:nvSpPr>
        <p:spPr>
          <a:xfrm>
            <a:off x="329184" y="1113393"/>
            <a:ext cx="8500111" cy="3526870"/>
          </a:xfrm>
        </p:spPr>
        <p:txBody>
          <a:bodyPr lIns="91440" rIns="91440">
            <a:normAutofit/>
          </a:bodyPr>
          <a:lstStyle>
            <a:lvl1pPr>
              <a:defRPr>
                <a:solidFill>
                  <a:schemeClr val="tx1"/>
                </a:solidFill>
              </a:defRPr>
            </a:lvl1pPr>
            <a:lvl2pPr>
              <a:defRPr>
                <a:solidFill>
                  <a:schemeClr val="tx1"/>
                </a:solidFill>
              </a:defRPr>
            </a:lvl2pPr>
            <a:lvl3pPr>
              <a:defRPr>
                <a:solidFill>
                  <a:schemeClr val="tx1"/>
                </a:solidFill>
              </a:defRPr>
            </a:lvl3pPr>
            <a:lvl4pPr marL="918959" marR="0" indent="-203898" algn="l" defTabSz="407797" rtl="0" eaLnBrk="0" fontAlgn="base" latinLnBrk="0" hangingPunct="0">
              <a:lnSpc>
                <a:spcPct val="100000"/>
              </a:lnSpc>
              <a:spcBef>
                <a:spcPts val="0"/>
              </a:spcBef>
              <a:spcAft>
                <a:spcPts val="600"/>
              </a:spcAft>
              <a:buClr>
                <a:schemeClr val="accent1"/>
              </a:buClr>
              <a:buSzTx/>
              <a:buFont typeface="Arial" charset="0"/>
              <a:buChar char="–"/>
              <a:tabLs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2"/>
          <p:cNvSpPr>
            <a:spLocks noGrp="1"/>
          </p:cNvSpPr>
          <p:nvPr>
            <p:ph type="body" sz="quarter" idx="16" hasCustomPrompt="1"/>
          </p:nvPr>
        </p:nvSpPr>
        <p:spPr>
          <a:xfrm>
            <a:off x="329184" y="4652204"/>
            <a:ext cx="8503920" cy="271928"/>
          </a:xfrm>
          <a:prstGeom prst="rect">
            <a:avLst/>
          </a:prstGeom>
        </p:spPr>
        <p:txBody>
          <a:bodyPr lIns="91440" tIns="45720" rIns="91440" bIns="45720" anchor="b" anchorCtr="0">
            <a:noAutofit/>
          </a:bodyPr>
          <a:lstStyle>
            <a:lvl1pPr marL="0" indent="0">
              <a:spcBef>
                <a:spcPts val="150"/>
              </a:spcBef>
              <a:buNone/>
              <a:defRPr sz="800" baseline="0">
                <a:solidFill>
                  <a:schemeClr val="tx1"/>
                </a:solidFill>
                <a:latin typeface="+mn-lt"/>
                <a:cs typeface="Arial" pitchFamily="34" charset="0"/>
              </a:defRPr>
            </a:lvl1pPr>
          </a:lstStyle>
          <a:p>
            <a:pPr lvl="0"/>
            <a:r>
              <a:rPr lang="en-US" dirty="0"/>
              <a:t>Click to add Source Note</a:t>
            </a:r>
          </a:p>
        </p:txBody>
      </p:sp>
      <p:sp>
        <p:nvSpPr>
          <p:cNvPr id="4" name="Title 3"/>
          <p:cNvSpPr>
            <a:spLocks noGrp="1"/>
          </p:cNvSpPr>
          <p:nvPr>
            <p:ph type="title" hasCustomPrompt="1"/>
          </p:nvPr>
        </p:nvSpPr>
        <p:spPr/>
        <p:txBody>
          <a:bodyPr>
            <a:normAutofit/>
          </a:bodyPr>
          <a:lstStyle>
            <a:lvl1pPr>
              <a:defRPr baseline="0"/>
            </a:lvl1pPr>
          </a:lstStyle>
          <a:p>
            <a:r>
              <a:rPr lang="en-US" dirty="0"/>
              <a:t>Click to edit Slide Title</a:t>
            </a:r>
          </a:p>
        </p:txBody>
      </p:sp>
    </p:spTree>
    <p:extLst>
      <p:ext uri="{BB962C8B-B14F-4D97-AF65-F5344CB8AC3E}">
        <p14:creationId xmlns:p14="http://schemas.microsoft.com/office/powerpoint/2010/main" val="721657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Content Placeholder 7"/>
          <p:cNvSpPr>
            <a:spLocks noGrp="1"/>
          </p:cNvSpPr>
          <p:nvPr>
            <p:ph sz="quarter" idx="17"/>
          </p:nvPr>
        </p:nvSpPr>
        <p:spPr>
          <a:xfrm>
            <a:off x="329184" y="1113392"/>
            <a:ext cx="4105656" cy="3529584"/>
          </a:xfrm>
        </p:spPr>
        <p:txBody>
          <a:bodyPr lIns="91440" rIns="91440">
            <a:normAutofit/>
          </a:bodyPr>
          <a:lstStyle>
            <a:lvl1pPr marL="173736" indent="-169863">
              <a:defRPr>
                <a:solidFill>
                  <a:schemeClr val="tx1"/>
                </a:solidFill>
              </a:defRPr>
            </a:lvl1pPr>
            <a:lvl2pPr>
              <a:defRPr>
                <a:solidFill>
                  <a:schemeClr val="tx1"/>
                </a:solidFill>
              </a:defRPr>
            </a:lvl2pPr>
            <a:lvl3pPr>
              <a:defRPr>
                <a:solidFill>
                  <a:schemeClr val="tx1"/>
                </a:solidFill>
              </a:defRPr>
            </a:lvl3pPr>
            <a:lvl4pPr marL="918959" marR="0" indent="-203898" algn="l" defTabSz="407797" rtl="0" eaLnBrk="0" fontAlgn="base" latinLnBrk="0" hangingPunct="0">
              <a:lnSpc>
                <a:spcPct val="100000"/>
              </a:lnSpc>
              <a:spcBef>
                <a:spcPts val="0"/>
              </a:spcBef>
              <a:spcAft>
                <a:spcPts val="600"/>
              </a:spcAft>
              <a:buClr>
                <a:schemeClr val="accent1"/>
              </a:buClr>
              <a:buSzTx/>
              <a:buFont typeface="Arial" charset="0"/>
              <a:buChar char="–"/>
              <a:tabLs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9101" y="1113392"/>
            <a:ext cx="4105656" cy="3529584"/>
          </a:xfrm>
        </p:spPr>
        <p:txBody>
          <a:bodyPr lIns="91440" rIns="91440">
            <a:normAutofit/>
          </a:bodyPr>
          <a:lstStyle>
            <a:lvl1pPr marL="169863" indent="-169863">
              <a:defRPr sz="1600">
                <a:solidFill>
                  <a:schemeClr val="tx1"/>
                </a:solidFill>
              </a:defRPr>
            </a:lvl1pPr>
            <a:lvl2pPr>
              <a:defRPr sz="1400">
                <a:solidFill>
                  <a:schemeClr val="tx1"/>
                </a:solidFill>
              </a:defRPr>
            </a:lvl2pPr>
            <a:lvl3pPr>
              <a:defRPr sz="1200">
                <a:solidFill>
                  <a:schemeClr val="tx1"/>
                </a:solidFill>
              </a:defRPr>
            </a:lvl3pPr>
            <a:lvl4pPr marL="918959" marR="0" indent="-203898" algn="l" defTabSz="407797" rtl="0" eaLnBrk="0" fontAlgn="base" latinLnBrk="0" hangingPunct="0">
              <a:lnSpc>
                <a:spcPct val="100000"/>
              </a:lnSpc>
              <a:spcBef>
                <a:spcPts val="0"/>
              </a:spcBef>
              <a:spcAft>
                <a:spcPts val="600"/>
              </a:spcAft>
              <a:buClr>
                <a:schemeClr val="accent1"/>
              </a:buClr>
              <a:buSzTx/>
              <a:buFont typeface="Arial" charset="0"/>
              <a:buChar char="–"/>
              <a:tabLst/>
              <a:defRPr sz="1100">
                <a:solidFill>
                  <a:schemeClr val="tx1"/>
                </a:solidFill>
              </a:defRPr>
            </a:lvl4pPr>
            <a:lvl5pPr>
              <a:defRPr sz="1100">
                <a:solidFill>
                  <a:schemeClr val="tx1"/>
                </a:solidFill>
              </a:defRPr>
            </a:lvl5pPr>
            <a:lvl6pPr>
              <a:defRPr sz="1798"/>
            </a:lvl6pPr>
            <a:lvl7pPr>
              <a:defRPr sz="1798"/>
            </a:lvl7pPr>
            <a:lvl8pPr>
              <a:defRPr sz="1798"/>
            </a:lvl8pPr>
            <a:lvl9pPr>
              <a:defRPr sz="17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hasCustomPrompt="1"/>
          </p:nvPr>
        </p:nvSpPr>
        <p:spPr/>
        <p:txBody>
          <a:bodyPr>
            <a:normAutofit/>
          </a:bodyPr>
          <a:lstStyle/>
          <a:p>
            <a:r>
              <a:rPr lang="en-US" dirty="0"/>
              <a:t>Click to edit Slide Title</a:t>
            </a:r>
          </a:p>
        </p:txBody>
      </p:sp>
    </p:spTree>
    <p:extLst>
      <p:ext uri="{BB962C8B-B14F-4D97-AF65-F5344CB8AC3E}">
        <p14:creationId xmlns:p14="http://schemas.microsoft.com/office/powerpoint/2010/main" val="144416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1" name="Picture 2" descr="C:\_Projects\Daily Projects\081716\P14799\Harmonic_PPT_Graphics\Complete_JPEGs\Harmonic_PPT_Divider.jp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ltGray">
          <a:xfrm>
            <a:off x="0" y="-63500"/>
            <a:ext cx="9144000" cy="5148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984993" y="2781697"/>
            <a:ext cx="4730835" cy="1020610"/>
          </a:xfrm>
        </p:spPr>
        <p:txBody>
          <a:bodyPr anchor="t">
            <a:normAutofit/>
          </a:bodyPr>
          <a:lstStyle>
            <a:lvl1pPr algn="l">
              <a:defRPr sz="2200" b="0" cap="none" baseline="0"/>
            </a:lvl1pPr>
          </a:lstStyle>
          <a:p>
            <a:r>
              <a:rPr lang="en-US" dirty="0"/>
              <a:t>Click to add divider slide title/logo</a:t>
            </a:r>
            <a:br>
              <a:rPr lang="en-US" dirty="0"/>
            </a:br>
            <a:endParaRPr lang="en-US" dirty="0"/>
          </a:p>
        </p:txBody>
      </p:sp>
      <p:sp>
        <p:nvSpPr>
          <p:cNvPr id="13" name="Text Placeholder 12"/>
          <p:cNvSpPr>
            <a:spLocks noGrp="1"/>
          </p:cNvSpPr>
          <p:nvPr>
            <p:ph type="body" sz="quarter" idx="13" hasCustomPrompt="1"/>
          </p:nvPr>
        </p:nvSpPr>
        <p:spPr>
          <a:xfrm>
            <a:off x="485776" y="1190906"/>
            <a:ext cx="2632075" cy="490538"/>
          </a:xfrm>
        </p:spPr>
        <p:txBody>
          <a:bodyPr anchor="ctr" anchorCtr="0">
            <a:noAutofit/>
          </a:bodyPr>
          <a:lstStyle>
            <a:lvl1pPr marL="0" indent="0">
              <a:buNone/>
              <a:defRPr sz="1798" cap="none">
                <a:solidFill>
                  <a:schemeClr val="bg1"/>
                </a:solidFill>
              </a:defRPr>
            </a:lvl1pPr>
            <a:lvl2pPr>
              <a:buNone/>
              <a:defRPr sz="1798">
                <a:solidFill>
                  <a:srgbClr val="FFFFFF"/>
                </a:solidFill>
              </a:defRPr>
            </a:lvl2pPr>
            <a:lvl3pPr>
              <a:buNone/>
              <a:defRPr sz="1798">
                <a:solidFill>
                  <a:srgbClr val="FFFFFF"/>
                </a:solidFill>
              </a:defRPr>
            </a:lvl3pPr>
            <a:lvl4pPr>
              <a:buNone/>
              <a:defRPr sz="1798">
                <a:solidFill>
                  <a:srgbClr val="FFFFFF"/>
                </a:solidFill>
              </a:defRPr>
            </a:lvl4pPr>
            <a:lvl5pPr>
              <a:buNone/>
              <a:defRPr sz="1798">
                <a:solidFill>
                  <a:srgbClr val="FFFFFF"/>
                </a:solidFill>
              </a:defRPr>
            </a:lvl5pPr>
          </a:lstStyle>
          <a:p>
            <a:pPr lvl="0"/>
            <a:r>
              <a:rPr lang="en-US" dirty="0"/>
              <a:t>Section Text Here</a:t>
            </a:r>
          </a:p>
        </p:txBody>
      </p:sp>
      <p:sp>
        <p:nvSpPr>
          <p:cNvPr id="8" name="Slide Number Placeholder 7"/>
          <p:cNvSpPr txBox="1">
            <a:spLocks/>
          </p:cNvSpPr>
          <p:nvPr userDrawn="1"/>
        </p:nvSpPr>
        <p:spPr bwMode="gray">
          <a:xfrm>
            <a:off x="8445270" y="4884495"/>
            <a:ext cx="313022" cy="164440"/>
          </a:xfrm>
          <a:prstGeom prst="rect">
            <a:avLst/>
          </a:prstGeom>
        </p:spPr>
        <p:txBody>
          <a:bodyPr vert="horz" wrap="square" lIns="0" tIns="34258" rIns="0" bIns="34258" rtlCol="0" anchor="ctr">
            <a:noAutofit/>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pPr algn="r"/>
            <a:fld id="{76A8AC4F-290F-4FE7-B41E-46B33FDE3276}" type="slidenum">
              <a:rPr lang="en-US" sz="749" smtClean="0">
                <a:solidFill>
                  <a:srgbClr val="898989"/>
                </a:solidFill>
              </a:rPr>
              <a:pPr algn="r"/>
              <a:t>‹#›</a:t>
            </a:fld>
            <a:r>
              <a:rPr lang="en-US" sz="749" baseline="0" dirty="0">
                <a:solidFill>
                  <a:srgbClr val="898989"/>
                </a:solidFill>
              </a:rPr>
              <a:t> </a:t>
            </a:r>
            <a:endParaRPr lang="en-US" sz="749" dirty="0">
              <a:solidFill>
                <a:srgbClr val="898989"/>
              </a:solidFill>
            </a:endParaRPr>
          </a:p>
        </p:txBody>
      </p:sp>
      <p:sp>
        <p:nvSpPr>
          <p:cNvPr id="14" name="TextBox 13"/>
          <p:cNvSpPr txBox="1"/>
          <p:nvPr userDrawn="1"/>
        </p:nvSpPr>
        <p:spPr>
          <a:xfrm>
            <a:off x="252445" y="4889995"/>
            <a:ext cx="2641235" cy="169204"/>
          </a:xfrm>
          <a:prstGeom prst="rect">
            <a:avLst/>
          </a:prstGeom>
          <a:noFill/>
        </p:spPr>
        <p:txBody>
          <a:bodyPr wrap="square" lIns="91367" tIns="45684" rIns="91367" bIns="45684" rtlCol="0">
            <a:spAutoFit/>
          </a:bodyPr>
          <a:lstStyle/>
          <a:p>
            <a:r>
              <a:rPr lang="en-US" sz="500" dirty="0">
                <a:solidFill>
                  <a:schemeClr val="bg1">
                    <a:lumMod val="65000"/>
                  </a:schemeClr>
                </a:solidFill>
              </a:rPr>
              <a:t>©2017 Harmonic Inc. All rights reserved worldwide.</a:t>
            </a:r>
          </a:p>
        </p:txBody>
      </p:sp>
      <p:pic>
        <p:nvPicPr>
          <p:cNvPr id="9" name="Picture 2" descr="C:\_Projects\Daily Projects\081716\P14799\Harmonic_PPT_Graphics\Complete_JPEGs\Harmonic_PPT_Title.jp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l="74273" b="83909"/>
          <a:stretch/>
        </p:blipFill>
        <p:spPr bwMode="ltGray">
          <a:xfrm>
            <a:off x="6791568" y="0"/>
            <a:ext cx="2352431" cy="82843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4" hasCustomPrompt="1"/>
          </p:nvPr>
        </p:nvSpPr>
        <p:spPr>
          <a:xfrm>
            <a:off x="3983038" y="3924300"/>
            <a:ext cx="4727448" cy="546100"/>
          </a:xfrm>
        </p:spPr>
        <p:txBody>
          <a:bodyPr/>
          <a:lstStyle>
            <a:lvl1pPr marL="0" indent="0">
              <a:spcAft>
                <a:spcPts val="0"/>
              </a:spcAft>
              <a:buNone/>
              <a:defRPr sz="1600" baseline="0"/>
            </a:lvl1pPr>
          </a:lstStyle>
          <a:p>
            <a:pPr marL="0" indent="0">
              <a:spcAft>
                <a:spcPts val="0"/>
              </a:spcAft>
              <a:buNone/>
            </a:pPr>
            <a:r>
              <a:rPr lang="en-US" sz="1400" dirty="0"/>
              <a:t>Optional Text</a:t>
            </a:r>
          </a:p>
        </p:txBody>
      </p:sp>
    </p:spTree>
    <p:extLst>
      <p:ext uri="{BB962C8B-B14F-4D97-AF65-F5344CB8AC3E}">
        <p14:creationId xmlns:p14="http://schemas.microsoft.com/office/powerpoint/2010/main" val="85911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Slide Title</a:t>
            </a:r>
          </a:p>
        </p:txBody>
      </p:sp>
      <p:sp>
        <p:nvSpPr>
          <p:cNvPr id="12" name="Content Placeholder 10"/>
          <p:cNvSpPr>
            <a:spLocks noGrp="1"/>
          </p:cNvSpPr>
          <p:nvPr>
            <p:ph sz="quarter" idx="38"/>
          </p:nvPr>
        </p:nvSpPr>
        <p:spPr>
          <a:xfrm>
            <a:off x="433737" y="1472696"/>
            <a:ext cx="8284464" cy="1515800"/>
          </a:xfrm>
          <a:ln w="12700">
            <a:solidFill>
              <a:schemeClr val="bg1">
                <a:lumMod val="65000"/>
              </a:schemeClr>
            </a:solidFill>
          </a:ln>
        </p:spPr>
        <p:txBody>
          <a:bodyPr wrap="square" tIns="228600" bIns="45720">
            <a:spAutoFit/>
          </a:bodyPr>
          <a:lstStyle>
            <a:lvl1pPr marL="173736" indent="-173736">
              <a:spcBef>
                <a:spcPts val="0"/>
              </a:spcBef>
              <a:buFont typeface="Arial" panose="020B0604020202020204" pitchFamily="34" charset="0"/>
              <a:buChar char="•"/>
              <a:defRPr sz="1400">
                <a:solidFill>
                  <a:schemeClr val="tx1"/>
                </a:solidFill>
              </a:defRPr>
            </a:lvl1pPr>
            <a:lvl2pPr marL="466344" indent="-192024">
              <a:spcBef>
                <a:spcPts val="0"/>
              </a:spcBef>
              <a:defRPr sz="1200">
                <a:solidFill>
                  <a:schemeClr val="tx1"/>
                </a:solidFill>
              </a:defRPr>
            </a:lvl2pPr>
            <a:lvl3pPr marL="658368" indent="-146304">
              <a:spcBef>
                <a:spcPts val="225"/>
              </a:spcBef>
              <a:defRPr sz="1100">
                <a:solidFill>
                  <a:schemeClr val="tx1"/>
                </a:solidFill>
              </a:defRPr>
            </a:lvl3pPr>
            <a:lvl4pPr marL="918959" marR="0" indent="-203898" algn="l" defTabSz="407797" rtl="0" eaLnBrk="0" fontAlgn="base" latinLnBrk="0" hangingPunct="0">
              <a:lnSpc>
                <a:spcPct val="100000"/>
              </a:lnSpc>
              <a:spcBef>
                <a:spcPts val="0"/>
              </a:spcBef>
              <a:spcAft>
                <a:spcPts val="600"/>
              </a:spcAft>
              <a:buClr>
                <a:schemeClr val="accent1"/>
              </a:buClr>
              <a:buSzTx/>
              <a:buFont typeface="Arial" charset="0"/>
              <a:buChar char="–"/>
              <a:tabLst/>
              <a:defRPr sz="1050">
                <a:solidFill>
                  <a:schemeClr val="tx1"/>
                </a:solidFill>
              </a:defRPr>
            </a:lvl4pPr>
            <a:lvl5pPr marL="1115568" indent="-146304">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47" hasCustomPrompt="1"/>
          </p:nvPr>
        </p:nvSpPr>
        <p:spPr>
          <a:xfrm>
            <a:off x="427038" y="1183811"/>
            <a:ext cx="8297862" cy="449485"/>
          </a:xfrm>
          <a:prstGeom prst="roundRect">
            <a:avLst/>
          </a:prstGeom>
          <a:solidFill>
            <a:schemeClr val="accent1"/>
          </a:solidFill>
          <a:ln w="12700"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lvl1pPr marL="0" indent="0" algn="ctr" defTabSz="407797" rtl="0" fontAlgn="base">
              <a:lnSpc>
                <a:spcPct val="90000"/>
              </a:lnSpc>
              <a:spcBef>
                <a:spcPts val="0"/>
              </a:spcBef>
              <a:spcAft>
                <a:spcPct val="0"/>
              </a:spcAft>
              <a:buClr>
                <a:schemeClr val="accent2"/>
              </a:buClr>
              <a:buSzPct val="90000"/>
              <a:buFontTx/>
              <a:buNone/>
              <a:defRPr kumimoji="0" lang="en-US" sz="1600" b="0" i="0" u="none" strike="noStrike" kern="1200" cap="none" normalizeH="0" baseline="0" dirty="0">
                <a:ln>
                  <a:noFill/>
                </a:ln>
                <a:solidFill>
                  <a:schemeClr val="bg1"/>
                </a:solidFill>
                <a:effectLst/>
                <a:latin typeface="+mj-lt"/>
                <a:ea typeface="MS PGothic" pitchFamily="34" charset="-128"/>
                <a:cs typeface="+mn-cs"/>
              </a:defRPr>
            </a:lvl1pPr>
          </a:lstStyle>
          <a:p>
            <a:pPr lvl="0"/>
            <a:r>
              <a:rPr lang="en-US" dirty="0"/>
              <a:t>Click to Add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Box">
    <p:spTree>
      <p:nvGrpSpPr>
        <p:cNvPr id="1" name=""/>
        <p:cNvGrpSpPr/>
        <p:nvPr/>
      </p:nvGrpSpPr>
      <p:grpSpPr>
        <a:xfrm>
          <a:off x="0" y="0"/>
          <a:ext cx="0" cy="0"/>
          <a:chOff x="0" y="0"/>
          <a:chExt cx="0" cy="0"/>
        </a:xfrm>
      </p:grpSpPr>
      <p:sp>
        <p:nvSpPr>
          <p:cNvPr id="13" name="Content Placeholder 10"/>
          <p:cNvSpPr>
            <a:spLocks noGrp="1"/>
          </p:cNvSpPr>
          <p:nvPr>
            <p:ph sz="quarter" idx="37" hasCustomPrompt="1"/>
          </p:nvPr>
        </p:nvSpPr>
        <p:spPr>
          <a:xfrm>
            <a:off x="437547" y="1472696"/>
            <a:ext cx="3986784" cy="2472472"/>
          </a:xfrm>
          <a:ln w="12700">
            <a:solidFill>
              <a:schemeClr val="bg1">
                <a:lumMod val="65000"/>
              </a:schemeClr>
            </a:solidFill>
          </a:ln>
        </p:spPr>
        <p:txBody>
          <a:bodyPr tIns="228600" bIns="45720">
            <a:spAutoFit/>
          </a:bodyPr>
          <a:lstStyle>
            <a:lvl1pPr>
              <a:spcBef>
                <a:spcPts val="1124"/>
              </a:spcBef>
              <a:defRPr sz="1400">
                <a:solidFill>
                  <a:schemeClr val="tx1"/>
                </a:solidFill>
              </a:defRPr>
            </a:lvl1pPr>
            <a:lvl2pPr marL="414338" indent="-182563">
              <a:spcBef>
                <a:spcPts val="525"/>
              </a:spcBef>
              <a:defRPr sz="1200">
                <a:solidFill>
                  <a:schemeClr val="tx1"/>
                </a:solidFill>
              </a:defRPr>
            </a:lvl2pPr>
            <a:lvl3pPr marL="631825" indent="-182563">
              <a:spcBef>
                <a:spcPts val="225"/>
              </a:spcBef>
              <a:defRPr sz="1100">
                <a:solidFill>
                  <a:schemeClr val="tx1"/>
                </a:solidFill>
              </a:defRPr>
            </a:lvl3pPr>
            <a:lvl4pPr marL="918959" marR="0" indent="-203898" algn="l" defTabSz="407797" rtl="0" eaLnBrk="0" fontAlgn="base" latinLnBrk="0" hangingPunct="0">
              <a:lnSpc>
                <a:spcPct val="100000"/>
              </a:lnSpc>
              <a:spcBef>
                <a:spcPts val="0"/>
              </a:spcBef>
              <a:spcAft>
                <a:spcPts val="600"/>
              </a:spcAft>
              <a:buClr>
                <a:schemeClr val="accent1"/>
              </a:buClr>
              <a:buSzTx/>
              <a:buFont typeface="Arial" charset="0"/>
              <a:buChar char="–"/>
              <a:tabLst/>
              <a:defRPr sz="1050">
                <a:solidFill>
                  <a:schemeClr val="tx1"/>
                </a:solidFill>
              </a:defRPr>
            </a:lvl4pPr>
            <a:lvl5pPr marL="1085850" indent="-171450">
              <a:spcBef>
                <a:spcPts val="75"/>
              </a:spcBef>
              <a:buFont typeface="Arial" panose="020B0604020202020204" pitchFamily="34" charset="0"/>
              <a:buChar char="•"/>
              <a:defRPr sz="1050">
                <a:solidFill>
                  <a:schemeClr val="tx1"/>
                </a:solidFill>
              </a:defRPr>
            </a:lvl5pPr>
          </a:lstStyle>
          <a:p>
            <a:pPr lvl="0"/>
            <a:r>
              <a:rPr lang="en-US" dirty="0"/>
              <a:t>First level paragraph – Arial, 16 pt., not bold, left justified, Dark Grey</a:t>
            </a:r>
          </a:p>
          <a:p>
            <a:pPr lvl="1"/>
            <a:r>
              <a:rPr lang="en-US" dirty="0"/>
              <a:t>Second level paragraph – Arial 14 pt., not bold, left justified, Dark Grey</a:t>
            </a:r>
          </a:p>
          <a:p>
            <a:pPr lvl="2"/>
            <a:r>
              <a:rPr lang="en-US" dirty="0"/>
              <a:t>Third level paragraph – Arial 12 pt., not bold, left justified, Dark Grey</a:t>
            </a:r>
          </a:p>
          <a:p>
            <a:pPr marL="918959" marR="0" lvl="3" indent="-203898" algn="l" defTabSz="407797" rtl="0" eaLnBrk="0" fontAlgn="base" latinLnBrk="0" hangingPunct="0">
              <a:lnSpc>
                <a:spcPct val="100000"/>
              </a:lnSpc>
              <a:spcBef>
                <a:spcPts val="0"/>
              </a:spcBef>
              <a:spcAft>
                <a:spcPts val="600"/>
              </a:spcAft>
              <a:buClr>
                <a:schemeClr val="accent1"/>
              </a:buClr>
              <a:buSzTx/>
              <a:buFont typeface="Arial" charset="0"/>
              <a:buChar char="–"/>
              <a:tabLst/>
              <a:defRPr/>
            </a:pPr>
            <a:r>
              <a:rPr lang="en-US" dirty="0"/>
              <a:t>Fourth level paragraph – Arial 11 pt., not bold, left justified, Dark Grey</a:t>
            </a:r>
          </a:p>
          <a:p>
            <a:pPr lvl="4"/>
            <a:r>
              <a:rPr lang="en-US" dirty="0"/>
              <a:t>Fifth level paragraph – Arial 11 pt., not bold, left justified, Dark Grey</a:t>
            </a:r>
          </a:p>
        </p:txBody>
      </p:sp>
      <p:sp>
        <p:nvSpPr>
          <p:cNvPr id="8" name="Content Placeholder 10"/>
          <p:cNvSpPr>
            <a:spLocks noGrp="1"/>
          </p:cNvSpPr>
          <p:nvPr>
            <p:ph sz="quarter" idx="50" hasCustomPrompt="1"/>
          </p:nvPr>
        </p:nvSpPr>
        <p:spPr>
          <a:xfrm>
            <a:off x="4728389" y="1472696"/>
            <a:ext cx="3986784" cy="2472472"/>
          </a:xfrm>
          <a:ln w="12700">
            <a:solidFill>
              <a:schemeClr val="bg1">
                <a:lumMod val="65000"/>
              </a:schemeClr>
            </a:solidFill>
          </a:ln>
        </p:spPr>
        <p:txBody>
          <a:bodyPr tIns="228600" bIns="45720">
            <a:spAutoFit/>
          </a:bodyPr>
          <a:lstStyle>
            <a:lvl1pPr>
              <a:spcBef>
                <a:spcPts val="1124"/>
              </a:spcBef>
              <a:defRPr sz="1400">
                <a:solidFill>
                  <a:schemeClr val="tx1"/>
                </a:solidFill>
              </a:defRPr>
            </a:lvl1pPr>
            <a:lvl2pPr marL="414338" indent="-182563">
              <a:spcBef>
                <a:spcPts val="525"/>
              </a:spcBef>
              <a:defRPr sz="1200">
                <a:solidFill>
                  <a:schemeClr val="tx1"/>
                </a:solidFill>
              </a:defRPr>
            </a:lvl2pPr>
            <a:lvl3pPr marL="631825" indent="-182563">
              <a:spcBef>
                <a:spcPts val="225"/>
              </a:spcBef>
              <a:defRPr sz="1100">
                <a:solidFill>
                  <a:schemeClr val="tx1"/>
                </a:solidFill>
              </a:defRPr>
            </a:lvl3pPr>
            <a:lvl4pPr marL="918959" marR="0" indent="-203898" algn="l" defTabSz="407797" rtl="0" eaLnBrk="0" fontAlgn="base" latinLnBrk="0" hangingPunct="0">
              <a:lnSpc>
                <a:spcPct val="100000"/>
              </a:lnSpc>
              <a:spcBef>
                <a:spcPts val="0"/>
              </a:spcBef>
              <a:spcAft>
                <a:spcPts val="600"/>
              </a:spcAft>
              <a:buClr>
                <a:schemeClr val="accent1"/>
              </a:buClr>
              <a:buSzTx/>
              <a:buFont typeface="Arial" charset="0"/>
              <a:buChar char="–"/>
              <a:tabLst/>
              <a:defRPr sz="1050">
                <a:solidFill>
                  <a:schemeClr val="tx1"/>
                </a:solidFill>
              </a:defRPr>
            </a:lvl4pPr>
            <a:lvl5pPr marL="1089025" indent="-174625">
              <a:spcBef>
                <a:spcPts val="75"/>
              </a:spcBef>
              <a:defRPr sz="1050">
                <a:solidFill>
                  <a:schemeClr val="tx1"/>
                </a:solidFill>
              </a:defRPr>
            </a:lvl5pPr>
          </a:lstStyle>
          <a:p>
            <a:pPr lvl="0"/>
            <a:r>
              <a:rPr lang="en-US" dirty="0"/>
              <a:t>First level paragraph – Arial, 16 pt., not bold, left justified, Dark Grey</a:t>
            </a:r>
          </a:p>
          <a:p>
            <a:pPr lvl="1"/>
            <a:r>
              <a:rPr lang="en-US" dirty="0"/>
              <a:t>Second level paragraph – Arial 14 pt., not bold, left justified, Dark Grey</a:t>
            </a:r>
          </a:p>
          <a:p>
            <a:pPr lvl="2"/>
            <a:r>
              <a:rPr lang="en-US" dirty="0"/>
              <a:t>Third level paragraph – Arial 12 pt., not bold, left justified, Dark Grey</a:t>
            </a:r>
          </a:p>
          <a:p>
            <a:pPr marL="918959" marR="0" lvl="3" indent="-203898" algn="l" defTabSz="407797" rtl="0" eaLnBrk="0" fontAlgn="base" latinLnBrk="0" hangingPunct="0">
              <a:lnSpc>
                <a:spcPct val="100000"/>
              </a:lnSpc>
              <a:spcBef>
                <a:spcPts val="0"/>
              </a:spcBef>
              <a:spcAft>
                <a:spcPts val="600"/>
              </a:spcAft>
              <a:buClr>
                <a:schemeClr val="accent1"/>
              </a:buClr>
              <a:buSzTx/>
              <a:buFont typeface="Arial" charset="0"/>
              <a:buChar char="–"/>
              <a:tabLst/>
              <a:defRPr/>
            </a:pPr>
            <a:r>
              <a:rPr lang="en-US" dirty="0"/>
              <a:t>Fourth level paragraph – Arial 11 pt., not bold, left justified, Dark Grey</a:t>
            </a:r>
          </a:p>
          <a:p>
            <a:pPr lvl="4"/>
            <a:r>
              <a:rPr lang="en-US" dirty="0"/>
              <a:t>Fifth level paragraph – Arial 11 pt., not bold, left justified, Dark Grey</a:t>
            </a:r>
          </a:p>
        </p:txBody>
      </p:sp>
      <p:sp>
        <p:nvSpPr>
          <p:cNvPr id="10" name="Text Placeholder 9"/>
          <p:cNvSpPr>
            <a:spLocks noGrp="1"/>
          </p:cNvSpPr>
          <p:nvPr>
            <p:ph type="body" sz="quarter" idx="47" hasCustomPrompt="1"/>
          </p:nvPr>
        </p:nvSpPr>
        <p:spPr>
          <a:xfrm>
            <a:off x="427038" y="1183811"/>
            <a:ext cx="4007802" cy="449485"/>
          </a:xfrm>
          <a:prstGeom prst="roundRect">
            <a:avLst/>
          </a:prstGeom>
          <a:solidFill>
            <a:schemeClr val="accent1"/>
          </a:solidFill>
          <a:ln w="12700"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lvl1pPr marL="0" indent="0" algn="ctr" defTabSz="407797" rtl="0" fontAlgn="base">
              <a:lnSpc>
                <a:spcPct val="90000"/>
              </a:lnSpc>
              <a:spcBef>
                <a:spcPts val="0"/>
              </a:spcBef>
              <a:spcAft>
                <a:spcPct val="0"/>
              </a:spcAft>
              <a:buClr>
                <a:schemeClr val="accent2"/>
              </a:buClr>
              <a:buSzPct val="90000"/>
              <a:buFontTx/>
              <a:buNone/>
              <a:defRPr kumimoji="0" lang="en-US" sz="1600" b="0" i="0" u="none" strike="noStrike" kern="1200" cap="none" normalizeH="0" baseline="0" dirty="0">
                <a:ln>
                  <a:noFill/>
                </a:ln>
                <a:solidFill>
                  <a:schemeClr val="bg1"/>
                </a:solidFill>
                <a:effectLst/>
                <a:latin typeface="+mj-lt"/>
                <a:ea typeface="MS PGothic" pitchFamily="34" charset="-128"/>
                <a:cs typeface="+mn-cs"/>
              </a:defRPr>
            </a:lvl1pPr>
          </a:lstStyle>
          <a:p>
            <a:pPr lvl="0"/>
            <a:r>
              <a:rPr lang="en-US" dirty="0"/>
              <a:t>Click to Add Title</a:t>
            </a:r>
          </a:p>
        </p:txBody>
      </p:sp>
      <p:sp>
        <p:nvSpPr>
          <p:cNvPr id="18" name="Text Placeholder 9"/>
          <p:cNvSpPr>
            <a:spLocks noGrp="1"/>
          </p:cNvSpPr>
          <p:nvPr>
            <p:ph type="body" sz="quarter" idx="48" hasCustomPrompt="1"/>
          </p:nvPr>
        </p:nvSpPr>
        <p:spPr>
          <a:xfrm>
            <a:off x="4718662" y="1183811"/>
            <a:ext cx="4006238" cy="449485"/>
          </a:xfrm>
          <a:prstGeom prst="roundRect">
            <a:avLst/>
          </a:prstGeom>
          <a:solidFill>
            <a:schemeClr val="accent2"/>
          </a:solidFill>
          <a:ln w="12700"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lvl1pPr marL="0" indent="0" algn="ctr" defTabSz="407797" rtl="0" fontAlgn="base">
              <a:lnSpc>
                <a:spcPct val="90000"/>
              </a:lnSpc>
              <a:spcBef>
                <a:spcPts val="0"/>
              </a:spcBef>
              <a:spcAft>
                <a:spcPct val="0"/>
              </a:spcAft>
              <a:buClr>
                <a:schemeClr val="accent2"/>
              </a:buClr>
              <a:buSzPct val="90000"/>
              <a:buFontTx/>
              <a:buNone/>
              <a:defRPr kumimoji="0" lang="en-US" sz="1600" b="0" i="0" u="none" strike="noStrike" kern="1200" cap="none" normalizeH="0" baseline="0" dirty="0">
                <a:ln>
                  <a:noFill/>
                </a:ln>
                <a:solidFill>
                  <a:schemeClr val="bg1"/>
                </a:solidFill>
                <a:effectLst/>
                <a:latin typeface="+mj-lt"/>
                <a:ea typeface="MS PGothic" pitchFamily="34" charset="-128"/>
                <a:cs typeface="+mn-cs"/>
              </a:defRPr>
            </a:lvl1pPr>
          </a:lstStyle>
          <a:p>
            <a:pPr lvl="0"/>
            <a:r>
              <a:rPr lang="en-US" dirty="0"/>
              <a:t>Click to Add Title</a:t>
            </a:r>
          </a:p>
        </p:txBody>
      </p:sp>
      <p:sp>
        <p:nvSpPr>
          <p:cNvPr id="2" name="Title 1"/>
          <p:cNvSpPr>
            <a:spLocks noGrp="1"/>
          </p:cNvSpPr>
          <p:nvPr>
            <p:ph type="title" hasCustomPrompt="1"/>
          </p:nvPr>
        </p:nvSpPr>
        <p:spPr/>
        <p:txBody>
          <a:bodyPr/>
          <a:lstStyle/>
          <a:p>
            <a:r>
              <a:rPr lang="en-US" dirty="0"/>
              <a:t>Click to edit Slide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5.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C:\_Projects\Daily Projects\081716\P14799\Harmonic_PPT_Graphics\Complete_JPEGs\Harmonic_PPT_Interior.jp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0" y="0"/>
            <a:ext cx="9144001" cy="5148262"/>
          </a:xfrm>
          <a:prstGeom prst="rect">
            <a:avLst/>
          </a:prstGeom>
          <a:noFill/>
          <a:extLst>
            <a:ext uri="{909E8E84-426E-40DD-AFC4-6F175D3DCCD1}">
              <a14:hiddenFill xmlns:a14="http://schemas.microsoft.com/office/drawing/2010/main">
                <a:solidFill>
                  <a:srgbClr val="FFFFFF"/>
                </a:solidFill>
              </a14:hiddenFill>
            </a:ext>
          </a:extLst>
        </p:spPr>
      </p:pic>
      <p:sp>
        <p:nvSpPr>
          <p:cNvPr id="1027" name="Title Placeholder 1"/>
          <p:cNvSpPr>
            <a:spLocks noGrp="1"/>
          </p:cNvSpPr>
          <p:nvPr>
            <p:ph type="title"/>
          </p:nvPr>
        </p:nvSpPr>
        <p:spPr bwMode="auto">
          <a:xfrm>
            <a:off x="324802" y="188789"/>
            <a:ext cx="7159752" cy="4453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Slide Title</a:t>
            </a:r>
          </a:p>
        </p:txBody>
      </p:sp>
      <p:sp>
        <p:nvSpPr>
          <p:cNvPr id="1028" name="Text Placeholder 2"/>
          <p:cNvSpPr>
            <a:spLocks noGrp="1"/>
          </p:cNvSpPr>
          <p:nvPr>
            <p:ph type="body" idx="1"/>
          </p:nvPr>
        </p:nvSpPr>
        <p:spPr bwMode="gray">
          <a:xfrm>
            <a:off x="329184" y="1113394"/>
            <a:ext cx="8500111" cy="35268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7"/>
          <p:cNvSpPr txBox="1">
            <a:spLocks/>
          </p:cNvSpPr>
          <p:nvPr/>
        </p:nvSpPr>
        <p:spPr bwMode="gray">
          <a:xfrm>
            <a:off x="8445270" y="4884495"/>
            <a:ext cx="313022" cy="164440"/>
          </a:xfrm>
          <a:prstGeom prst="rect">
            <a:avLst/>
          </a:prstGeom>
        </p:spPr>
        <p:txBody>
          <a:bodyPr vert="horz" wrap="square" lIns="0" tIns="34258" rIns="0" bIns="34258" rtlCol="0" anchor="ctr">
            <a:noAutofit/>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pPr algn="r"/>
            <a:fld id="{76A8AC4F-290F-4FE7-B41E-46B33FDE3276}" type="slidenum">
              <a:rPr lang="en-US" sz="749" smtClean="0">
                <a:solidFill>
                  <a:srgbClr val="898989"/>
                </a:solidFill>
              </a:rPr>
              <a:pPr algn="r"/>
              <a:t>‹#›</a:t>
            </a:fld>
            <a:r>
              <a:rPr lang="en-US" sz="749" baseline="0" dirty="0">
                <a:solidFill>
                  <a:srgbClr val="898989"/>
                </a:solidFill>
              </a:rPr>
              <a:t> </a:t>
            </a:r>
            <a:endParaRPr lang="en-US" sz="749" dirty="0">
              <a:solidFill>
                <a:srgbClr val="898989"/>
              </a:solidFill>
            </a:endParaRPr>
          </a:p>
        </p:txBody>
      </p:sp>
      <p:sp>
        <p:nvSpPr>
          <p:cNvPr id="14" name="TextBox 13"/>
          <p:cNvSpPr txBox="1"/>
          <p:nvPr/>
        </p:nvSpPr>
        <p:spPr>
          <a:xfrm>
            <a:off x="341345" y="4889995"/>
            <a:ext cx="2641235" cy="169204"/>
          </a:xfrm>
          <a:prstGeom prst="rect">
            <a:avLst/>
          </a:prstGeom>
          <a:noFill/>
        </p:spPr>
        <p:txBody>
          <a:bodyPr wrap="square" lIns="91367" tIns="45684" rIns="91367" bIns="45684" rtlCol="0">
            <a:spAutoFit/>
          </a:bodyPr>
          <a:lstStyle/>
          <a:p>
            <a:r>
              <a:rPr lang="en-US" sz="500" dirty="0">
                <a:solidFill>
                  <a:schemeClr val="bg1">
                    <a:lumMod val="65000"/>
                  </a:schemeClr>
                </a:solidFill>
              </a:rPr>
              <a:t>©2018 Harmonic Inc. All rights reserved worldwide.</a:t>
            </a:r>
          </a:p>
        </p:txBody>
      </p:sp>
    </p:spTree>
  </p:cSld>
  <p:clrMap bg1="lt1" tx1="dk1" bg2="lt2" tx2="dk2" accent1="accent1" accent2="accent2" accent3="accent3" accent4="accent4" accent5="accent5" accent6="accent6" hlink="hlink" folHlink="folHlink"/>
  <p:sldLayoutIdLst>
    <p:sldLayoutId id="2147483759" r:id="rId1"/>
    <p:sldLayoutId id="2147483762" r:id="rId2"/>
    <p:sldLayoutId id="2147483728" r:id="rId3"/>
    <p:sldLayoutId id="2147483731" r:id="rId4"/>
    <p:sldLayoutId id="2147483761" r:id="rId5"/>
    <p:sldLayoutId id="2147483756" r:id="rId6"/>
    <p:sldLayoutId id="2147483752" r:id="rId7"/>
    <p:sldLayoutId id="2147483729" r:id="rId8"/>
    <p:sldLayoutId id="2147483734" r:id="rId9"/>
    <p:sldLayoutId id="2147483758" r:id="rId10"/>
    <p:sldLayoutId id="2147483757" r:id="rId11"/>
    <p:sldLayoutId id="2147483754" r:id="rId12"/>
  </p:sldLayoutIdLst>
  <p:hf hdr="0" ftr="0" dt="0"/>
  <p:txStyles>
    <p:titleStyle>
      <a:lvl1pPr algn="l" defTabSz="407797" rtl="0" eaLnBrk="1" fontAlgn="base" hangingPunct="1">
        <a:lnSpc>
          <a:spcPct val="90000"/>
        </a:lnSpc>
        <a:spcBef>
          <a:spcPct val="0"/>
        </a:spcBef>
        <a:spcAft>
          <a:spcPct val="0"/>
        </a:spcAft>
        <a:defRPr sz="2000" b="1" kern="1200">
          <a:solidFill>
            <a:schemeClr val="bg2"/>
          </a:solidFill>
          <a:latin typeface="+mj-lt"/>
          <a:ea typeface="MS PGothic" pitchFamily="34" charset="-128"/>
          <a:cs typeface="Arial" pitchFamily="34" charset="0"/>
        </a:defRPr>
      </a:lvl1pPr>
      <a:lvl2pPr algn="l" defTabSz="407797" rtl="0" eaLnBrk="1" fontAlgn="base" hangingPunct="1">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2pPr>
      <a:lvl3pPr algn="l" defTabSz="407797" rtl="0" eaLnBrk="1" fontAlgn="base" hangingPunct="1">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3pPr>
      <a:lvl4pPr algn="l" defTabSz="407797" rtl="0" eaLnBrk="1" fontAlgn="base" hangingPunct="1">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4pPr>
      <a:lvl5pPr algn="l" defTabSz="407797" rtl="0" eaLnBrk="1" fontAlgn="base" hangingPunct="1">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5pPr>
      <a:lvl6pPr marL="407797" algn="ctr" defTabSz="407797" rtl="0" eaLnBrk="1" fontAlgn="base" hangingPunct="1">
        <a:spcBef>
          <a:spcPct val="0"/>
        </a:spcBef>
        <a:spcAft>
          <a:spcPct val="0"/>
        </a:spcAft>
        <a:defRPr sz="3934">
          <a:solidFill>
            <a:schemeClr val="tx1"/>
          </a:solidFill>
          <a:latin typeface="Calibri" charset="0"/>
          <a:ea typeface="ＭＳ Ｐゴシック" charset="-128"/>
          <a:cs typeface="ＭＳ Ｐゴシック" charset="-128"/>
        </a:defRPr>
      </a:lvl6pPr>
      <a:lvl7pPr marL="815593" algn="ctr" defTabSz="407797" rtl="0" eaLnBrk="1" fontAlgn="base" hangingPunct="1">
        <a:spcBef>
          <a:spcPct val="0"/>
        </a:spcBef>
        <a:spcAft>
          <a:spcPct val="0"/>
        </a:spcAft>
        <a:defRPr sz="3934">
          <a:solidFill>
            <a:schemeClr val="tx1"/>
          </a:solidFill>
          <a:latin typeface="Calibri" charset="0"/>
          <a:ea typeface="ＭＳ Ｐゴシック" charset="-128"/>
          <a:cs typeface="ＭＳ Ｐゴシック" charset="-128"/>
        </a:defRPr>
      </a:lvl7pPr>
      <a:lvl8pPr marL="1223390" algn="ctr" defTabSz="407797" rtl="0" eaLnBrk="1" fontAlgn="base" hangingPunct="1">
        <a:spcBef>
          <a:spcPct val="0"/>
        </a:spcBef>
        <a:spcAft>
          <a:spcPct val="0"/>
        </a:spcAft>
        <a:defRPr sz="3934">
          <a:solidFill>
            <a:schemeClr val="tx1"/>
          </a:solidFill>
          <a:latin typeface="Calibri" charset="0"/>
          <a:ea typeface="ＭＳ Ｐゴシック" charset="-128"/>
          <a:cs typeface="ＭＳ Ｐゴシック" charset="-128"/>
        </a:defRPr>
      </a:lvl8pPr>
      <a:lvl9pPr marL="1631186" algn="ctr" defTabSz="407797" rtl="0" eaLnBrk="1" fontAlgn="base" hangingPunct="1">
        <a:spcBef>
          <a:spcPct val="0"/>
        </a:spcBef>
        <a:spcAft>
          <a:spcPct val="0"/>
        </a:spcAft>
        <a:defRPr sz="3934">
          <a:solidFill>
            <a:schemeClr val="tx1"/>
          </a:solidFill>
          <a:latin typeface="Calibri" charset="0"/>
          <a:ea typeface="ＭＳ Ｐゴシック" charset="-128"/>
          <a:cs typeface="ＭＳ Ｐゴシック" charset="-128"/>
        </a:defRPr>
      </a:lvl9pPr>
    </p:titleStyle>
    <p:bodyStyle>
      <a:lvl1pPr marL="171290" indent="-171290" algn="l" defTabSz="407797" rtl="0" eaLnBrk="1" fontAlgn="base" hangingPunct="1">
        <a:lnSpc>
          <a:spcPct val="100000"/>
        </a:lnSpc>
        <a:spcBef>
          <a:spcPts val="0"/>
        </a:spcBef>
        <a:spcAft>
          <a:spcPts val="600"/>
        </a:spcAft>
        <a:buClr>
          <a:schemeClr val="accent1"/>
        </a:buClr>
        <a:buSzPct val="100000"/>
        <a:buFont typeface="Arial" panose="020B0604020202020204" pitchFamily="34" charset="0"/>
        <a:buChar char="•"/>
        <a:defRPr sz="1600" kern="1200">
          <a:solidFill>
            <a:schemeClr val="tx1"/>
          </a:solidFill>
          <a:latin typeface="+mn-lt"/>
          <a:ea typeface="MS PGothic" pitchFamily="34" charset="-128"/>
          <a:cs typeface="ＭＳ Ｐゴシック" charset="-128"/>
        </a:defRPr>
      </a:lvl1pPr>
      <a:lvl2pPr marL="461603" indent="-195402" algn="l" defTabSz="407797" rtl="0" eaLnBrk="1" fontAlgn="base" hangingPunct="1">
        <a:lnSpc>
          <a:spcPct val="100000"/>
        </a:lnSpc>
        <a:spcBef>
          <a:spcPts val="0"/>
        </a:spcBef>
        <a:spcAft>
          <a:spcPts val="600"/>
        </a:spcAft>
        <a:buClr>
          <a:schemeClr val="accent1"/>
        </a:buClr>
        <a:buFont typeface="Arial" charset="0"/>
        <a:buChar char="–"/>
        <a:defRPr sz="1400" kern="1200">
          <a:solidFill>
            <a:schemeClr val="tx1"/>
          </a:solidFill>
          <a:latin typeface="+mn-lt"/>
          <a:ea typeface="MS PGothic" pitchFamily="34" charset="-128"/>
          <a:cs typeface="Arial"/>
        </a:defRPr>
      </a:lvl2pPr>
      <a:lvl3pPr marL="659838" indent="-145845" algn="l" defTabSz="407797" rtl="0" eaLnBrk="1" fontAlgn="base"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S PGothic" pitchFamily="34" charset="-128"/>
          <a:cs typeface="Arial"/>
        </a:defRPr>
      </a:lvl3pPr>
      <a:lvl4pPr marL="918959" marR="0" indent="-203898" algn="l" defTabSz="407797" rtl="0" eaLnBrk="1" fontAlgn="base" latinLnBrk="0" hangingPunct="1">
        <a:lnSpc>
          <a:spcPct val="100000"/>
        </a:lnSpc>
        <a:spcBef>
          <a:spcPts val="0"/>
        </a:spcBef>
        <a:spcAft>
          <a:spcPts val="600"/>
        </a:spcAft>
        <a:buClr>
          <a:schemeClr val="accent1"/>
        </a:buClr>
        <a:buSzTx/>
        <a:buFont typeface="Arial" charset="0"/>
        <a:buChar char="–"/>
        <a:tabLst/>
        <a:defRPr sz="1100" kern="1200">
          <a:solidFill>
            <a:schemeClr val="tx1"/>
          </a:solidFill>
          <a:latin typeface="+mn-lt"/>
          <a:ea typeface="MS PGothic" pitchFamily="34" charset="-128"/>
          <a:cs typeface="Arial"/>
        </a:defRPr>
      </a:lvl4pPr>
      <a:lvl5pPr marL="1118609" indent="-147260" algn="l" defTabSz="407797" rtl="0" eaLnBrk="1" fontAlgn="base"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S PGothic" pitchFamily="34" charset="-128"/>
          <a:cs typeface="Arial"/>
        </a:defRPr>
      </a:lvl5pPr>
      <a:lvl6pPr marL="2242881" indent="-203898" algn="l" defTabSz="407797" rtl="0" eaLnBrk="1" latinLnBrk="0" hangingPunct="1">
        <a:spcBef>
          <a:spcPct val="20000"/>
        </a:spcBef>
        <a:buFont typeface="Arial"/>
        <a:buChar char="•"/>
        <a:defRPr sz="1811" kern="1200">
          <a:solidFill>
            <a:schemeClr val="tx1"/>
          </a:solidFill>
          <a:latin typeface="+mn-lt"/>
          <a:ea typeface="+mn-ea"/>
          <a:cs typeface="+mn-cs"/>
        </a:defRPr>
      </a:lvl6pPr>
      <a:lvl7pPr marL="2650677" indent="-203898" algn="l" defTabSz="407797" rtl="0" eaLnBrk="1" latinLnBrk="0" hangingPunct="1">
        <a:spcBef>
          <a:spcPct val="20000"/>
        </a:spcBef>
        <a:buFont typeface="Arial"/>
        <a:buChar char="•"/>
        <a:defRPr sz="1811" kern="1200">
          <a:solidFill>
            <a:schemeClr val="tx1"/>
          </a:solidFill>
          <a:latin typeface="+mn-lt"/>
          <a:ea typeface="+mn-ea"/>
          <a:cs typeface="+mn-cs"/>
        </a:defRPr>
      </a:lvl7pPr>
      <a:lvl8pPr marL="3058475" indent="-203898" algn="l" defTabSz="407797" rtl="0" eaLnBrk="1" latinLnBrk="0" hangingPunct="1">
        <a:spcBef>
          <a:spcPct val="20000"/>
        </a:spcBef>
        <a:buFont typeface="Arial"/>
        <a:buChar char="•"/>
        <a:defRPr sz="1811" kern="1200">
          <a:solidFill>
            <a:schemeClr val="tx1"/>
          </a:solidFill>
          <a:latin typeface="+mn-lt"/>
          <a:ea typeface="+mn-ea"/>
          <a:cs typeface="+mn-cs"/>
        </a:defRPr>
      </a:lvl8pPr>
      <a:lvl9pPr marL="3466271" indent="-203898" algn="l" defTabSz="407797" rtl="0" eaLnBrk="1" latinLnBrk="0" hangingPunct="1">
        <a:spcBef>
          <a:spcPct val="20000"/>
        </a:spcBef>
        <a:buFont typeface="Arial"/>
        <a:buChar char="•"/>
        <a:defRPr sz="1811" kern="1200">
          <a:solidFill>
            <a:schemeClr val="tx1"/>
          </a:solidFill>
          <a:latin typeface="+mn-lt"/>
          <a:ea typeface="+mn-ea"/>
          <a:cs typeface="+mn-cs"/>
        </a:defRPr>
      </a:lvl9pPr>
    </p:bodyStyle>
    <p:otherStyle>
      <a:defPPr>
        <a:defRPr lang="en-US"/>
      </a:defPPr>
      <a:lvl1pPr marL="0" algn="l" defTabSz="407797" rtl="0" eaLnBrk="1" latinLnBrk="0" hangingPunct="1">
        <a:defRPr sz="1624" kern="1200">
          <a:solidFill>
            <a:schemeClr val="tx1"/>
          </a:solidFill>
          <a:latin typeface="+mn-lt"/>
          <a:ea typeface="+mn-ea"/>
          <a:cs typeface="+mn-cs"/>
        </a:defRPr>
      </a:lvl1pPr>
      <a:lvl2pPr marL="407797" algn="l" defTabSz="407797" rtl="0" eaLnBrk="1" latinLnBrk="0" hangingPunct="1">
        <a:defRPr sz="1624" kern="1200">
          <a:solidFill>
            <a:schemeClr val="tx1"/>
          </a:solidFill>
          <a:latin typeface="+mn-lt"/>
          <a:ea typeface="+mn-ea"/>
          <a:cs typeface="+mn-cs"/>
        </a:defRPr>
      </a:lvl2pPr>
      <a:lvl3pPr marL="815593" algn="l" defTabSz="407797" rtl="0" eaLnBrk="1" latinLnBrk="0" hangingPunct="1">
        <a:defRPr sz="1624" kern="1200">
          <a:solidFill>
            <a:schemeClr val="tx1"/>
          </a:solidFill>
          <a:latin typeface="+mn-lt"/>
          <a:ea typeface="+mn-ea"/>
          <a:cs typeface="+mn-cs"/>
        </a:defRPr>
      </a:lvl3pPr>
      <a:lvl4pPr marL="1223390" algn="l" defTabSz="407797" rtl="0" eaLnBrk="1" latinLnBrk="0" hangingPunct="1">
        <a:defRPr sz="1624" kern="1200">
          <a:solidFill>
            <a:schemeClr val="tx1"/>
          </a:solidFill>
          <a:latin typeface="+mn-lt"/>
          <a:ea typeface="+mn-ea"/>
          <a:cs typeface="+mn-cs"/>
        </a:defRPr>
      </a:lvl4pPr>
      <a:lvl5pPr marL="1631186" algn="l" defTabSz="407797" rtl="0" eaLnBrk="1" latinLnBrk="0" hangingPunct="1">
        <a:defRPr sz="1624" kern="1200">
          <a:solidFill>
            <a:schemeClr val="tx1"/>
          </a:solidFill>
          <a:latin typeface="+mn-lt"/>
          <a:ea typeface="+mn-ea"/>
          <a:cs typeface="+mn-cs"/>
        </a:defRPr>
      </a:lvl5pPr>
      <a:lvl6pPr marL="2038983" algn="l" defTabSz="407797" rtl="0" eaLnBrk="1" latinLnBrk="0" hangingPunct="1">
        <a:defRPr sz="1624" kern="1200">
          <a:solidFill>
            <a:schemeClr val="tx1"/>
          </a:solidFill>
          <a:latin typeface="+mn-lt"/>
          <a:ea typeface="+mn-ea"/>
          <a:cs typeface="+mn-cs"/>
        </a:defRPr>
      </a:lvl6pPr>
      <a:lvl7pPr marL="2446779" algn="l" defTabSz="407797" rtl="0" eaLnBrk="1" latinLnBrk="0" hangingPunct="1">
        <a:defRPr sz="1624" kern="1200">
          <a:solidFill>
            <a:schemeClr val="tx1"/>
          </a:solidFill>
          <a:latin typeface="+mn-lt"/>
          <a:ea typeface="+mn-ea"/>
          <a:cs typeface="+mn-cs"/>
        </a:defRPr>
      </a:lvl7pPr>
      <a:lvl8pPr marL="2854576" algn="l" defTabSz="407797" rtl="0" eaLnBrk="1" latinLnBrk="0" hangingPunct="1">
        <a:defRPr sz="1624" kern="1200">
          <a:solidFill>
            <a:schemeClr val="tx1"/>
          </a:solidFill>
          <a:latin typeface="+mn-lt"/>
          <a:ea typeface="+mn-ea"/>
          <a:cs typeface="+mn-cs"/>
        </a:defRPr>
      </a:lvl8pPr>
      <a:lvl9pPr marL="3262373" algn="l" defTabSz="407797" rtl="0" eaLnBrk="1" latinLnBrk="0" hangingPunct="1">
        <a:defRPr sz="16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2" descr="C:\_Projects\Daily Projects\081716\P14799\Harmonic_PPT_Graphics\Complete_JPEGs\Harmonic_PPT_Interior.jpg">
            <a:extLst>
              <a:ext uri="{FF2B5EF4-FFF2-40B4-BE49-F238E27FC236}">
                <a16:creationId xmlns:a16="http://schemas.microsoft.com/office/drawing/2014/main" id="{D35BE163-5248-3140-BADB-20531E4F6CF6}"/>
              </a:ext>
            </a:extLst>
          </p:cNvPr>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0" y="0"/>
            <a:ext cx="9144001" cy="514826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3AFD022-6C12-B144-B861-90725281391B}"/>
              </a:ext>
            </a:extLst>
          </p:cNvPr>
          <p:cNvGrpSpPr/>
          <p:nvPr userDrawn="1"/>
        </p:nvGrpSpPr>
        <p:grpSpPr>
          <a:xfrm>
            <a:off x="7512050" y="158750"/>
            <a:ext cx="1307148" cy="482600"/>
            <a:chOff x="7512050" y="158750"/>
            <a:chExt cx="1307148" cy="482600"/>
          </a:xfrm>
        </p:grpSpPr>
        <p:sp>
          <p:nvSpPr>
            <p:cNvPr id="15" name="Rectangle 14">
              <a:extLst>
                <a:ext uri="{FF2B5EF4-FFF2-40B4-BE49-F238E27FC236}">
                  <a16:creationId xmlns:a16="http://schemas.microsoft.com/office/drawing/2014/main" id="{EBCFEDCE-ABE2-BA45-A7C7-455149D41BFD}"/>
                </a:ext>
              </a:extLst>
            </p:cNvPr>
            <p:cNvSpPr/>
            <p:nvPr userDrawn="1"/>
          </p:nvSpPr>
          <p:spPr bwMode="gray">
            <a:xfrm>
              <a:off x="7512050" y="158750"/>
              <a:ext cx="1307148" cy="482600"/>
            </a:xfrm>
            <a:prstGeom prst="rect">
              <a:avLst/>
            </a:prstGeom>
            <a:solidFill>
              <a:schemeClr val="bg1"/>
            </a:solidFill>
            <a:ln w="12700" cmpd="sng">
              <a:noFill/>
            </a:ln>
          </p:spPr>
          <p:style>
            <a:lnRef idx="2">
              <a:schemeClr val="accent1"/>
            </a:lnRef>
            <a:fillRef idx="1">
              <a:schemeClr val="lt1"/>
            </a:fillRef>
            <a:effectRef idx="0">
              <a:schemeClr val="accent1"/>
            </a:effectRef>
            <a:fontRef idx="minor">
              <a:schemeClr val="dk1"/>
            </a:fontRef>
          </p:style>
          <p:txBody>
            <a:bodyPr spcFirstLastPara="0" vert="horz" wrap="square" lIns="91440" tIns="228600" rIns="91440" bIns="45720" numCol="1" spcCol="1270" rtlCol="0" anchor="t" anchorCtr="0">
              <a:noAutofit/>
            </a:bodyPr>
            <a:lstStyle/>
            <a:p>
              <a:pPr marL="171290" indent="-171290" algn="ctr" defTabSz="407797" eaLnBrk="0" hangingPunct="0">
                <a:lnSpc>
                  <a:spcPct val="90000"/>
                </a:lnSpc>
                <a:spcBef>
                  <a:spcPts val="600"/>
                </a:spcBef>
                <a:buClr>
                  <a:schemeClr val="accent1"/>
                </a:buClr>
                <a:buSzPct val="100000"/>
                <a:buFont typeface="Arial" panose="020B0604020202020204" pitchFamily="34" charset="0"/>
                <a:buChar char="•"/>
              </a:pPr>
              <a:endParaRPr lang="en-US" sz="1400" dirty="0">
                <a:solidFill>
                  <a:srgbClr val="414042"/>
                </a:solidFill>
                <a:ea typeface="MS PGothic" pitchFamily="34" charset="-128"/>
                <a:cs typeface="ＭＳ Ｐゴシック" charset="-128"/>
              </a:endParaRPr>
            </a:p>
          </p:txBody>
        </p:sp>
        <p:pic>
          <p:nvPicPr>
            <p:cNvPr id="16" name="Picture 15" descr="logo copy 2.png">
              <a:extLst>
                <a:ext uri="{FF2B5EF4-FFF2-40B4-BE49-F238E27FC236}">
                  <a16:creationId xmlns:a16="http://schemas.microsoft.com/office/drawing/2014/main" id="{F3EA5324-7E9A-F543-BD25-6B5BD299F2F1}"/>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7556500" y="218978"/>
              <a:ext cx="1172470" cy="352522"/>
            </a:xfrm>
            <a:prstGeom prst="rect">
              <a:avLst/>
            </a:prstGeom>
          </p:spPr>
        </p:pic>
      </p:grpSp>
      <p:sp>
        <p:nvSpPr>
          <p:cNvPr id="1027" name="Title Placeholder 1"/>
          <p:cNvSpPr>
            <a:spLocks noGrp="1"/>
          </p:cNvSpPr>
          <p:nvPr>
            <p:ph type="title"/>
          </p:nvPr>
        </p:nvSpPr>
        <p:spPr bwMode="auto">
          <a:xfrm>
            <a:off x="324802" y="91435"/>
            <a:ext cx="7159752" cy="64006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Slide Title</a:t>
            </a:r>
          </a:p>
        </p:txBody>
      </p:sp>
      <p:sp>
        <p:nvSpPr>
          <p:cNvPr id="1028" name="Text Placeholder 2"/>
          <p:cNvSpPr>
            <a:spLocks noGrp="1"/>
          </p:cNvSpPr>
          <p:nvPr>
            <p:ph type="body" idx="1"/>
          </p:nvPr>
        </p:nvSpPr>
        <p:spPr bwMode="gray">
          <a:xfrm>
            <a:off x="329184" y="1113394"/>
            <a:ext cx="8500111" cy="35268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7"/>
          <p:cNvSpPr txBox="1">
            <a:spLocks/>
          </p:cNvSpPr>
          <p:nvPr/>
        </p:nvSpPr>
        <p:spPr bwMode="gray">
          <a:xfrm>
            <a:off x="8445270" y="4884495"/>
            <a:ext cx="313022" cy="164440"/>
          </a:xfrm>
          <a:prstGeom prst="rect">
            <a:avLst/>
          </a:prstGeom>
        </p:spPr>
        <p:txBody>
          <a:bodyPr vert="horz" wrap="square" lIns="0" tIns="34258" rIns="0" bIns="34258" rtlCol="0" anchor="ctr">
            <a:noAutofit/>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pPr algn="r"/>
            <a:fld id="{76A8AC4F-290F-4FE7-B41E-46B33FDE3276}" type="slidenum">
              <a:rPr lang="en-US" sz="749" smtClean="0">
                <a:solidFill>
                  <a:srgbClr val="898989"/>
                </a:solidFill>
              </a:rPr>
              <a:pPr algn="r"/>
              <a:t>‹#›</a:t>
            </a:fld>
            <a:r>
              <a:rPr lang="en-US" sz="749" baseline="0" dirty="0">
                <a:solidFill>
                  <a:srgbClr val="898989"/>
                </a:solidFill>
              </a:rPr>
              <a:t> </a:t>
            </a:r>
            <a:endParaRPr lang="en-US" sz="749" dirty="0">
              <a:solidFill>
                <a:srgbClr val="898989"/>
              </a:solidFill>
            </a:endParaRPr>
          </a:p>
        </p:txBody>
      </p:sp>
      <p:sp>
        <p:nvSpPr>
          <p:cNvPr id="14" name="TextBox 13"/>
          <p:cNvSpPr txBox="1"/>
          <p:nvPr/>
        </p:nvSpPr>
        <p:spPr>
          <a:xfrm>
            <a:off x="341345" y="4889995"/>
            <a:ext cx="2641235" cy="169204"/>
          </a:xfrm>
          <a:prstGeom prst="rect">
            <a:avLst/>
          </a:prstGeom>
          <a:noFill/>
        </p:spPr>
        <p:txBody>
          <a:bodyPr wrap="square" lIns="91367" tIns="45684" rIns="91367" bIns="45684" rtlCol="0">
            <a:spAutoFit/>
          </a:bodyPr>
          <a:lstStyle/>
          <a:p>
            <a:r>
              <a:rPr lang="en-US" sz="500" dirty="0">
                <a:solidFill>
                  <a:schemeClr val="bg1">
                    <a:lumMod val="65000"/>
                  </a:schemeClr>
                </a:solidFill>
              </a:rPr>
              <a:t>©2020 Harmonic Inc. All rights reserved worldwide.</a:t>
            </a:r>
          </a:p>
        </p:txBody>
      </p:sp>
    </p:spTree>
    <p:extLst>
      <p:ext uri="{BB962C8B-B14F-4D97-AF65-F5344CB8AC3E}">
        <p14:creationId xmlns:p14="http://schemas.microsoft.com/office/powerpoint/2010/main" val="347996980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Lst>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hf hdr="0" ftr="0" dt="0"/>
  <p:txStyles>
    <p:titleStyle>
      <a:lvl1pPr algn="l" defTabSz="407797" rtl="0" eaLnBrk="0" fontAlgn="base" hangingPunct="0">
        <a:lnSpc>
          <a:spcPct val="90000"/>
        </a:lnSpc>
        <a:spcBef>
          <a:spcPct val="0"/>
        </a:spcBef>
        <a:spcAft>
          <a:spcPct val="0"/>
        </a:spcAft>
        <a:defRPr sz="2000" b="1" kern="1200">
          <a:solidFill>
            <a:schemeClr val="bg2"/>
          </a:solidFill>
          <a:latin typeface="+mj-lt"/>
          <a:ea typeface="MS PGothic" pitchFamily="34" charset="-128"/>
          <a:cs typeface="Arial" pitchFamily="34" charset="0"/>
        </a:defRPr>
      </a:lvl1pPr>
      <a:lvl2pPr algn="l" defTabSz="407797" rtl="0" eaLnBrk="0" fontAlgn="base" hangingPunct="0">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2pPr>
      <a:lvl3pPr algn="l" defTabSz="407797" rtl="0" eaLnBrk="0" fontAlgn="base" hangingPunct="0">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3pPr>
      <a:lvl4pPr algn="l" defTabSz="407797" rtl="0" eaLnBrk="0" fontAlgn="base" hangingPunct="0">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4pPr>
      <a:lvl5pPr algn="l" defTabSz="407797" rtl="0" eaLnBrk="0" fontAlgn="base" hangingPunct="0">
        <a:lnSpc>
          <a:spcPts val="2854"/>
        </a:lnSpc>
        <a:spcBef>
          <a:spcPct val="0"/>
        </a:spcBef>
        <a:spcAft>
          <a:spcPct val="0"/>
        </a:spcAft>
        <a:defRPr sz="2685">
          <a:solidFill>
            <a:srgbClr val="0093CF"/>
          </a:solidFill>
          <a:latin typeface="Arial" charset="0"/>
          <a:ea typeface="MS PGothic" pitchFamily="34" charset="-128"/>
          <a:cs typeface="ＭＳ Ｐゴシック" charset="-128"/>
        </a:defRPr>
      </a:lvl5pPr>
      <a:lvl6pPr marL="407797" algn="ctr" defTabSz="407797" rtl="0" fontAlgn="base">
        <a:spcBef>
          <a:spcPct val="0"/>
        </a:spcBef>
        <a:spcAft>
          <a:spcPct val="0"/>
        </a:spcAft>
        <a:defRPr sz="3934">
          <a:solidFill>
            <a:schemeClr val="tx1"/>
          </a:solidFill>
          <a:latin typeface="Calibri" charset="0"/>
          <a:ea typeface="ＭＳ Ｐゴシック" charset="-128"/>
          <a:cs typeface="ＭＳ Ｐゴシック" charset="-128"/>
        </a:defRPr>
      </a:lvl6pPr>
      <a:lvl7pPr marL="815593" algn="ctr" defTabSz="407797" rtl="0" fontAlgn="base">
        <a:spcBef>
          <a:spcPct val="0"/>
        </a:spcBef>
        <a:spcAft>
          <a:spcPct val="0"/>
        </a:spcAft>
        <a:defRPr sz="3934">
          <a:solidFill>
            <a:schemeClr val="tx1"/>
          </a:solidFill>
          <a:latin typeface="Calibri" charset="0"/>
          <a:ea typeface="ＭＳ Ｐゴシック" charset="-128"/>
          <a:cs typeface="ＭＳ Ｐゴシック" charset="-128"/>
        </a:defRPr>
      </a:lvl7pPr>
      <a:lvl8pPr marL="1223390" algn="ctr" defTabSz="407797" rtl="0" fontAlgn="base">
        <a:spcBef>
          <a:spcPct val="0"/>
        </a:spcBef>
        <a:spcAft>
          <a:spcPct val="0"/>
        </a:spcAft>
        <a:defRPr sz="3934">
          <a:solidFill>
            <a:schemeClr val="tx1"/>
          </a:solidFill>
          <a:latin typeface="Calibri" charset="0"/>
          <a:ea typeface="ＭＳ Ｐゴシック" charset="-128"/>
          <a:cs typeface="ＭＳ Ｐゴシック" charset="-128"/>
        </a:defRPr>
      </a:lvl8pPr>
      <a:lvl9pPr marL="1631186" algn="ctr" defTabSz="407797" rtl="0" fontAlgn="base">
        <a:spcBef>
          <a:spcPct val="0"/>
        </a:spcBef>
        <a:spcAft>
          <a:spcPct val="0"/>
        </a:spcAft>
        <a:defRPr sz="3934">
          <a:solidFill>
            <a:schemeClr val="tx1"/>
          </a:solidFill>
          <a:latin typeface="Calibri" charset="0"/>
          <a:ea typeface="ＭＳ Ｐゴシック" charset="-128"/>
          <a:cs typeface="ＭＳ Ｐゴシック" charset="-128"/>
        </a:defRPr>
      </a:lvl9pPr>
    </p:titleStyle>
    <p:bodyStyle>
      <a:lvl1pPr marL="171290" indent="-171290" algn="l" defTabSz="407797" rtl="0" eaLnBrk="0" fontAlgn="base" hangingPunct="0">
        <a:lnSpc>
          <a:spcPct val="100000"/>
        </a:lnSpc>
        <a:spcBef>
          <a:spcPts val="0"/>
        </a:spcBef>
        <a:spcAft>
          <a:spcPts val="600"/>
        </a:spcAft>
        <a:buClr>
          <a:schemeClr val="accent1"/>
        </a:buClr>
        <a:buSzPct val="100000"/>
        <a:buFont typeface="Arial" panose="020B0604020202020204" pitchFamily="34" charset="0"/>
        <a:buChar char="•"/>
        <a:defRPr sz="1600" kern="1200">
          <a:solidFill>
            <a:schemeClr val="tx1"/>
          </a:solidFill>
          <a:latin typeface="+mn-lt"/>
          <a:ea typeface="MS PGothic" pitchFamily="34" charset="-128"/>
          <a:cs typeface="ＭＳ Ｐゴシック" charset="-128"/>
        </a:defRPr>
      </a:lvl1pPr>
      <a:lvl2pPr marL="461603" indent="-195402" algn="l" defTabSz="407797" rtl="0" eaLnBrk="0" fontAlgn="base" hangingPunct="0">
        <a:lnSpc>
          <a:spcPct val="100000"/>
        </a:lnSpc>
        <a:spcBef>
          <a:spcPts val="0"/>
        </a:spcBef>
        <a:spcAft>
          <a:spcPts val="600"/>
        </a:spcAft>
        <a:buClr>
          <a:schemeClr val="accent1"/>
        </a:buClr>
        <a:buFont typeface="Arial" charset="0"/>
        <a:buChar char="–"/>
        <a:defRPr sz="1400" kern="1200">
          <a:solidFill>
            <a:schemeClr val="tx1"/>
          </a:solidFill>
          <a:latin typeface="+mn-lt"/>
          <a:ea typeface="MS PGothic" pitchFamily="34" charset="-128"/>
          <a:cs typeface="Arial"/>
        </a:defRPr>
      </a:lvl2pPr>
      <a:lvl3pPr marL="659838" indent="-145845" algn="l" defTabSz="407797" rtl="0" eaLnBrk="0" fontAlgn="base" hangingPunct="0">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S PGothic" pitchFamily="34" charset="-128"/>
          <a:cs typeface="Arial"/>
        </a:defRPr>
      </a:lvl3pPr>
      <a:lvl4pPr marL="918959" marR="0" indent="-203898" algn="l" defTabSz="407797" rtl="0" eaLnBrk="0" fontAlgn="base" latinLnBrk="0" hangingPunct="0">
        <a:lnSpc>
          <a:spcPct val="100000"/>
        </a:lnSpc>
        <a:spcBef>
          <a:spcPts val="0"/>
        </a:spcBef>
        <a:spcAft>
          <a:spcPts val="600"/>
        </a:spcAft>
        <a:buClr>
          <a:schemeClr val="accent1"/>
        </a:buClr>
        <a:buSzTx/>
        <a:buFont typeface="Arial" charset="0"/>
        <a:buChar char="–"/>
        <a:tabLst/>
        <a:defRPr sz="1100" kern="1200">
          <a:solidFill>
            <a:schemeClr val="tx1"/>
          </a:solidFill>
          <a:latin typeface="+mn-lt"/>
          <a:ea typeface="MS PGothic" pitchFamily="34" charset="-128"/>
          <a:cs typeface="Arial"/>
        </a:defRPr>
      </a:lvl4pPr>
      <a:lvl5pPr marL="1118609" indent="-147260" algn="l" defTabSz="407797" rtl="0" eaLnBrk="0" fontAlgn="base" hangingPunct="0">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S PGothic" pitchFamily="34" charset="-128"/>
          <a:cs typeface="Arial"/>
        </a:defRPr>
      </a:lvl5pPr>
      <a:lvl6pPr marL="2242881" indent="-203898" algn="l" defTabSz="407797" rtl="0" eaLnBrk="1" latinLnBrk="0" hangingPunct="1">
        <a:spcBef>
          <a:spcPct val="20000"/>
        </a:spcBef>
        <a:buFont typeface="Arial"/>
        <a:buChar char="•"/>
        <a:defRPr sz="1811" kern="1200">
          <a:solidFill>
            <a:schemeClr val="tx1"/>
          </a:solidFill>
          <a:latin typeface="+mn-lt"/>
          <a:ea typeface="+mn-ea"/>
          <a:cs typeface="+mn-cs"/>
        </a:defRPr>
      </a:lvl6pPr>
      <a:lvl7pPr marL="2650677" indent="-203898" algn="l" defTabSz="407797" rtl="0" eaLnBrk="1" latinLnBrk="0" hangingPunct="1">
        <a:spcBef>
          <a:spcPct val="20000"/>
        </a:spcBef>
        <a:buFont typeface="Arial"/>
        <a:buChar char="•"/>
        <a:defRPr sz="1811" kern="1200">
          <a:solidFill>
            <a:schemeClr val="tx1"/>
          </a:solidFill>
          <a:latin typeface="+mn-lt"/>
          <a:ea typeface="+mn-ea"/>
          <a:cs typeface="+mn-cs"/>
        </a:defRPr>
      </a:lvl7pPr>
      <a:lvl8pPr marL="3058475" indent="-203898" algn="l" defTabSz="407797" rtl="0" eaLnBrk="1" latinLnBrk="0" hangingPunct="1">
        <a:spcBef>
          <a:spcPct val="20000"/>
        </a:spcBef>
        <a:buFont typeface="Arial"/>
        <a:buChar char="•"/>
        <a:defRPr sz="1811" kern="1200">
          <a:solidFill>
            <a:schemeClr val="tx1"/>
          </a:solidFill>
          <a:latin typeface="+mn-lt"/>
          <a:ea typeface="+mn-ea"/>
          <a:cs typeface="+mn-cs"/>
        </a:defRPr>
      </a:lvl8pPr>
      <a:lvl9pPr marL="3466271" indent="-203898" algn="l" defTabSz="407797" rtl="0" eaLnBrk="1" latinLnBrk="0" hangingPunct="1">
        <a:spcBef>
          <a:spcPct val="20000"/>
        </a:spcBef>
        <a:buFont typeface="Arial"/>
        <a:buChar char="•"/>
        <a:defRPr sz="1811" kern="1200">
          <a:solidFill>
            <a:schemeClr val="tx1"/>
          </a:solidFill>
          <a:latin typeface="+mn-lt"/>
          <a:ea typeface="+mn-ea"/>
          <a:cs typeface="+mn-cs"/>
        </a:defRPr>
      </a:lvl9pPr>
    </p:bodyStyle>
    <p:otherStyle>
      <a:defPPr>
        <a:defRPr lang="en-US"/>
      </a:defPPr>
      <a:lvl1pPr marL="0" algn="l" defTabSz="407797" rtl="0" eaLnBrk="1" latinLnBrk="0" hangingPunct="1">
        <a:defRPr sz="1624" kern="1200">
          <a:solidFill>
            <a:schemeClr val="tx1"/>
          </a:solidFill>
          <a:latin typeface="+mn-lt"/>
          <a:ea typeface="+mn-ea"/>
          <a:cs typeface="+mn-cs"/>
        </a:defRPr>
      </a:lvl1pPr>
      <a:lvl2pPr marL="407797" algn="l" defTabSz="407797" rtl="0" eaLnBrk="1" latinLnBrk="0" hangingPunct="1">
        <a:defRPr sz="1624" kern="1200">
          <a:solidFill>
            <a:schemeClr val="tx1"/>
          </a:solidFill>
          <a:latin typeface="+mn-lt"/>
          <a:ea typeface="+mn-ea"/>
          <a:cs typeface="+mn-cs"/>
        </a:defRPr>
      </a:lvl2pPr>
      <a:lvl3pPr marL="815593" algn="l" defTabSz="407797" rtl="0" eaLnBrk="1" latinLnBrk="0" hangingPunct="1">
        <a:defRPr sz="1624" kern="1200">
          <a:solidFill>
            <a:schemeClr val="tx1"/>
          </a:solidFill>
          <a:latin typeface="+mn-lt"/>
          <a:ea typeface="+mn-ea"/>
          <a:cs typeface="+mn-cs"/>
        </a:defRPr>
      </a:lvl3pPr>
      <a:lvl4pPr marL="1223390" algn="l" defTabSz="407797" rtl="0" eaLnBrk="1" latinLnBrk="0" hangingPunct="1">
        <a:defRPr sz="1624" kern="1200">
          <a:solidFill>
            <a:schemeClr val="tx1"/>
          </a:solidFill>
          <a:latin typeface="+mn-lt"/>
          <a:ea typeface="+mn-ea"/>
          <a:cs typeface="+mn-cs"/>
        </a:defRPr>
      </a:lvl4pPr>
      <a:lvl5pPr marL="1631186" algn="l" defTabSz="407797" rtl="0" eaLnBrk="1" latinLnBrk="0" hangingPunct="1">
        <a:defRPr sz="1624" kern="1200">
          <a:solidFill>
            <a:schemeClr val="tx1"/>
          </a:solidFill>
          <a:latin typeface="+mn-lt"/>
          <a:ea typeface="+mn-ea"/>
          <a:cs typeface="+mn-cs"/>
        </a:defRPr>
      </a:lvl5pPr>
      <a:lvl6pPr marL="2038983" algn="l" defTabSz="407797" rtl="0" eaLnBrk="1" latinLnBrk="0" hangingPunct="1">
        <a:defRPr sz="1624" kern="1200">
          <a:solidFill>
            <a:schemeClr val="tx1"/>
          </a:solidFill>
          <a:latin typeface="+mn-lt"/>
          <a:ea typeface="+mn-ea"/>
          <a:cs typeface="+mn-cs"/>
        </a:defRPr>
      </a:lvl6pPr>
      <a:lvl7pPr marL="2446779" algn="l" defTabSz="407797" rtl="0" eaLnBrk="1" latinLnBrk="0" hangingPunct="1">
        <a:defRPr sz="1624" kern="1200">
          <a:solidFill>
            <a:schemeClr val="tx1"/>
          </a:solidFill>
          <a:latin typeface="+mn-lt"/>
          <a:ea typeface="+mn-ea"/>
          <a:cs typeface="+mn-cs"/>
        </a:defRPr>
      </a:lvl7pPr>
      <a:lvl8pPr marL="2854576" algn="l" defTabSz="407797" rtl="0" eaLnBrk="1" latinLnBrk="0" hangingPunct="1">
        <a:defRPr sz="1624" kern="1200">
          <a:solidFill>
            <a:schemeClr val="tx1"/>
          </a:solidFill>
          <a:latin typeface="+mn-lt"/>
          <a:ea typeface="+mn-ea"/>
          <a:cs typeface="+mn-cs"/>
        </a:defRPr>
      </a:lvl8pPr>
      <a:lvl9pPr marL="3262373" algn="l" defTabSz="407797" rtl="0" eaLnBrk="1" latinLnBrk="0" hangingPunct="1">
        <a:defRPr sz="16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18" Type="http://schemas.openxmlformats.org/officeDocument/2006/relationships/image" Target="../media/image28.png"/><Relationship Id="rId26" Type="http://schemas.openxmlformats.org/officeDocument/2006/relationships/image" Target="../media/image36.jpe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jpe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28.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875E45-7C33-6045-ADCD-1A21788077E6}"/>
              </a:ext>
            </a:extLst>
          </p:cNvPr>
          <p:cNvPicPr>
            <a:picLocks noChangeAspect="1"/>
          </p:cNvPicPr>
          <p:nvPr/>
        </p:nvPicPr>
        <p:blipFill>
          <a:blip r:embed="rId3"/>
          <a:srcRect/>
          <a:stretch/>
        </p:blipFill>
        <p:spPr>
          <a:xfrm>
            <a:off x="4236" y="0"/>
            <a:ext cx="9144000" cy="5143501"/>
          </a:xfrm>
          <a:prstGeom prst="rect">
            <a:avLst/>
          </a:prstGeom>
        </p:spPr>
      </p:pic>
      <p:grpSp>
        <p:nvGrpSpPr>
          <p:cNvPr id="13" name="Group 12">
            <a:extLst>
              <a:ext uri="{FF2B5EF4-FFF2-40B4-BE49-F238E27FC236}">
                <a16:creationId xmlns:a16="http://schemas.microsoft.com/office/drawing/2014/main" id="{577FA697-E690-9C42-A023-7EE90CB73BE6}"/>
              </a:ext>
            </a:extLst>
          </p:cNvPr>
          <p:cNvGrpSpPr/>
          <p:nvPr/>
        </p:nvGrpSpPr>
        <p:grpSpPr>
          <a:xfrm>
            <a:off x="571097" y="2222038"/>
            <a:ext cx="4679569" cy="694661"/>
            <a:chOff x="4572000" y="3147237"/>
            <a:chExt cx="4679569" cy="694661"/>
          </a:xfrm>
        </p:grpSpPr>
        <p:cxnSp>
          <p:nvCxnSpPr>
            <p:cNvPr id="14" name="Straight Connector 13">
              <a:extLst>
                <a:ext uri="{FF2B5EF4-FFF2-40B4-BE49-F238E27FC236}">
                  <a16:creationId xmlns:a16="http://schemas.microsoft.com/office/drawing/2014/main" id="{0AAE1C81-3FC9-2B41-8AB1-9414A56669A3}"/>
                </a:ext>
              </a:extLst>
            </p:cNvPr>
            <p:cNvCxnSpPr>
              <a:cxnSpLocks/>
            </p:cNvCxnSpPr>
            <p:nvPr/>
          </p:nvCxnSpPr>
          <p:spPr>
            <a:xfrm>
              <a:off x="4572000" y="3147237"/>
              <a:ext cx="0" cy="694661"/>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B519F3B-16A1-F649-AA5A-5F449EC413F5}"/>
                </a:ext>
              </a:extLst>
            </p:cNvPr>
            <p:cNvSpPr txBox="1"/>
            <p:nvPr/>
          </p:nvSpPr>
          <p:spPr bwMode="gray">
            <a:xfrm>
              <a:off x="4697358" y="3263735"/>
              <a:ext cx="4554211" cy="461665"/>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lvl="0" indent="0" algn="l" defTabSz="407797" rtl="0" eaLnBrk="0" fontAlgn="base" latinLnBrk="0" hangingPunct="0">
                <a:lnSpc>
                  <a:spcPct val="100000"/>
                </a:lnSpc>
                <a:spcBef>
                  <a:spcPts val="0"/>
                </a:spcBef>
                <a:spcAft>
                  <a:spcPts val="0"/>
                </a:spcAft>
                <a:buClr>
                  <a:srgbClr val="24B1D9"/>
                </a:buClr>
                <a:buSzPct val="100000"/>
                <a:buFontTx/>
                <a:buNone/>
                <a:tabLst/>
                <a:defRPr/>
              </a:pPr>
              <a:r>
                <a:rPr kumimoji="0" lang="fr-FR" sz="2400" b="1" i="0" u="none" strike="noStrike" kern="1200" cap="none" spc="-50" normalizeH="0" baseline="0" noProof="0" dirty="0">
                  <a:ln>
                    <a:noFill/>
                  </a:ln>
                  <a:solidFill>
                    <a:srgbClr val="1C355E"/>
                  </a:solidFill>
                  <a:effectLst/>
                  <a:uLnTx/>
                  <a:uFillTx/>
                  <a:latin typeface="Arial"/>
                  <a:ea typeface="MS PGothic" pitchFamily="34" charset="-128"/>
                  <a:cs typeface="ＭＳ Ｐゴシック" charset="-128"/>
                </a:rPr>
                <a:t>COMPANY </a:t>
              </a:r>
              <a:r>
                <a:rPr kumimoji="0" lang="fr-FR" sz="2400" b="1" i="0" u="none" strike="noStrike" kern="1200" cap="none" spc="-50" normalizeH="0" baseline="0" noProof="0" dirty="0">
                  <a:ln>
                    <a:noFill/>
                  </a:ln>
                  <a:solidFill>
                    <a:srgbClr val="24B1D9"/>
                  </a:solidFill>
                  <a:effectLst/>
                  <a:uLnTx/>
                  <a:uFillTx/>
                  <a:latin typeface="Arial"/>
                  <a:ea typeface="MS PGothic" pitchFamily="34" charset="-128"/>
                  <a:cs typeface="ＭＳ Ｐゴシック" charset="-128"/>
                </a:rPr>
                <a:t>PRESENTATION</a:t>
              </a:r>
            </a:p>
          </p:txBody>
        </p:sp>
      </p:grpSp>
      <p:pic>
        <p:nvPicPr>
          <p:cNvPr id="16" name="Picture 15" descr="Harmonic logo.png">
            <a:extLst>
              <a:ext uri="{FF2B5EF4-FFF2-40B4-BE49-F238E27FC236}">
                <a16:creationId xmlns:a16="http://schemas.microsoft.com/office/drawing/2014/main" id="{B4D9C0DF-853A-C549-AF25-BDDE5221148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38225" y="408854"/>
            <a:ext cx="1348240" cy="406718"/>
          </a:xfrm>
          <a:prstGeom prst="rect">
            <a:avLst/>
          </a:prstGeom>
        </p:spPr>
      </p:pic>
    </p:spTree>
    <p:extLst>
      <p:ext uri="{BB962C8B-B14F-4D97-AF65-F5344CB8AC3E}">
        <p14:creationId xmlns:p14="http://schemas.microsoft.com/office/powerpoint/2010/main" val="33186323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Harmonic-at-a-Glance </a:t>
            </a:r>
          </a:p>
        </p:txBody>
      </p:sp>
      <p:pic>
        <p:nvPicPr>
          <p:cNvPr id="62" name="Picture 61" descr="image for presentation-1.png"/>
          <p:cNvPicPr>
            <a:picLocks noChangeAspect="1"/>
          </p:cNvPicPr>
          <p:nvPr/>
        </p:nvPicPr>
        <p:blipFill>
          <a:blip r:embed="rId3"/>
          <a:stretch>
            <a:fillRect/>
          </a:stretch>
        </p:blipFill>
        <p:spPr>
          <a:xfrm>
            <a:off x="89516" y="2179995"/>
            <a:ext cx="9059543" cy="2598084"/>
          </a:xfrm>
          <a:prstGeom prst="rect">
            <a:avLst/>
          </a:prstGeom>
        </p:spPr>
      </p:pic>
      <p:sp>
        <p:nvSpPr>
          <p:cNvPr id="63" name="Rounded Rectangle 62"/>
          <p:cNvSpPr/>
          <p:nvPr/>
        </p:nvSpPr>
        <p:spPr bwMode="gray">
          <a:xfrm>
            <a:off x="563983" y="1007404"/>
            <a:ext cx="1515521" cy="1524997"/>
          </a:xfrm>
          <a:prstGeom prst="roundRect">
            <a:avLst>
              <a:gd name="adj" fmla="val 0"/>
            </a:avLst>
          </a:prstGeom>
          <a:solidFill>
            <a:schemeClr val="bg1"/>
          </a:solidFill>
          <a:ln w="9525" cap="flat" cmpd="sng" algn="ctr">
            <a:solidFill>
              <a:schemeClr val="accent1"/>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rtlCol="0" anchor="ctr" anchorCtr="0">
            <a:noAutofit/>
          </a:bodyPr>
          <a:lstStyle/>
          <a:p>
            <a:pPr algn="ctr" defTabSz="457200" eaLnBrk="0" hangingPunct="0">
              <a:spcBef>
                <a:spcPts val="0"/>
              </a:spcBef>
              <a:spcAft>
                <a:spcPts val="600"/>
              </a:spcAft>
              <a:buClr>
                <a:schemeClr val="accent1"/>
              </a:buClr>
              <a:buSzPct val="100000"/>
            </a:pPr>
            <a:r>
              <a:rPr lang="en-US" sz="2400" dirty="0">
                <a:solidFill>
                  <a:schemeClr val="accent1"/>
                </a:solidFill>
              </a:rPr>
              <a:t>$403M</a:t>
            </a:r>
          </a:p>
          <a:p>
            <a:pPr algn="ctr" defTabSz="457200" eaLnBrk="0" hangingPunct="0">
              <a:spcBef>
                <a:spcPts val="0"/>
              </a:spcBef>
              <a:spcAft>
                <a:spcPts val="0"/>
              </a:spcAft>
              <a:buClr>
                <a:schemeClr val="accent1"/>
              </a:buClr>
              <a:buSzPct val="100000"/>
            </a:pPr>
            <a:r>
              <a:rPr lang="en-US" sz="1100" dirty="0">
                <a:solidFill>
                  <a:schemeClr val="tx1"/>
                </a:solidFill>
              </a:rPr>
              <a:t>2019 </a:t>
            </a:r>
            <a:br>
              <a:rPr lang="en-US" sz="1100" dirty="0">
                <a:solidFill>
                  <a:schemeClr val="tx1"/>
                </a:solidFill>
              </a:rPr>
            </a:br>
            <a:r>
              <a:rPr lang="en-US" sz="1100" dirty="0">
                <a:solidFill>
                  <a:schemeClr val="tx1"/>
                </a:solidFill>
              </a:rPr>
              <a:t>Net Revenue</a:t>
            </a:r>
          </a:p>
        </p:txBody>
      </p:sp>
      <p:sp>
        <p:nvSpPr>
          <p:cNvPr id="68" name="Rounded Rectangle 67"/>
          <p:cNvSpPr/>
          <p:nvPr/>
        </p:nvSpPr>
        <p:spPr bwMode="gray">
          <a:xfrm>
            <a:off x="2200656" y="1007404"/>
            <a:ext cx="1515521" cy="1524997"/>
          </a:xfrm>
          <a:prstGeom prst="roundRect">
            <a:avLst>
              <a:gd name="adj" fmla="val 0"/>
            </a:avLst>
          </a:prstGeom>
          <a:solidFill>
            <a:schemeClr val="bg1"/>
          </a:solidFill>
          <a:ln w="9525" cap="flat" cmpd="sng" algn="ctr">
            <a:solidFill>
              <a:schemeClr val="accent1"/>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rtlCol="0" anchor="ctr" anchorCtr="0">
            <a:noAutofit/>
          </a:bodyPr>
          <a:lstStyle/>
          <a:p>
            <a:pPr algn="ctr" defTabSz="457200" eaLnBrk="0" hangingPunct="0">
              <a:spcBef>
                <a:spcPts val="0"/>
              </a:spcBef>
              <a:spcAft>
                <a:spcPts val="600"/>
              </a:spcAft>
              <a:buClr>
                <a:schemeClr val="accent1"/>
              </a:buClr>
              <a:buSzPct val="100000"/>
            </a:pPr>
            <a:r>
              <a:rPr lang="en-US" sz="1100" dirty="0">
                <a:solidFill>
                  <a:schemeClr val="tx1"/>
                </a:solidFill>
              </a:rPr>
              <a:t>Two market-leading business units:</a:t>
            </a:r>
          </a:p>
          <a:p>
            <a:pPr algn="ctr" defTabSz="457200" eaLnBrk="0" hangingPunct="0">
              <a:lnSpc>
                <a:spcPts val="1720"/>
              </a:lnSpc>
              <a:spcBef>
                <a:spcPts val="0"/>
              </a:spcBef>
              <a:spcAft>
                <a:spcPts val="0"/>
              </a:spcAft>
              <a:buClr>
                <a:schemeClr val="accent1"/>
              </a:buClr>
              <a:buSzPct val="100000"/>
            </a:pPr>
            <a:r>
              <a:rPr lang="en-US" cap="all" dirty="0">
                <a:solidFill>
                  <a:srgbClr val="24B1D9"/>
                </a:solidFill>
              </a:rPr>
              <a:t>Video </a:t>
            </a:r>
            <a:r>
              <a:rPr lang="en-US" sz="1400" cap="all" dirty="0">
                <a:solidFill>
                  <a:schemeClr val="tx1"/>
                </a:solidFill>
              </a:rPr>
              <a:t>&amp;</a:t>
            </a:r>
            <a:r>
              <a:rPr lang="en-US" cap="all" dirty="0">
                <a:solidFill>
                  <a:srgbClr val="24B1D9"/>
                </a:solidFill>
              </a:rPr>
              <a:t> Cable Access</a:t>
            </a:r>
          </a:p>
        </p:txBody>
      </p:sp>
      <p:sp>
        <p:nvSpPr>
          <p:cNvPr id="69" name="Rounded Rectangle 68"/>
          <p:cNvSpPr/>
          <p:nvPr/>
        </p:nvSpPr>
        <p:spPr bwMode="gray">
          <a:xfrm>
            <a:off x="3837329" y="1007404"/>
            <a:ext cx="1515521" cy="1524997"/>
          </a:xfrm>
          <a:prstGeom prst="roundRect">
            <a:avLst>
              <a:gd name="adj" fmla="val 0"/>
            </a:avLst>
          </a:prstGeom>
          <a:solidFill>
            <a:schemeClr val="bg1"/>
          </a:solidFill>
          <a:ln w="9525" cap="flat" cmpd="sng" algn="ctr">
            <a:solidFill>
              <a:schemeClr val="accent1"/>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rtlCol="0" anchor="ctr" anchorCtr="0">
            <a:noAutofit/>
          </a:bodyPr>
          <a:lstStyle/>
          <a:p>
            <a:pPr algn="ctr" defTabSz="457200" eaLnBrk="0" hangingPunct="0">
              <a:lnSpc>
                <a:spcPts val="1720"/>
              </a:lnSpc>
              <a:spcBef>
                <a:spcPts val="0"/>
              </a:spcBef>
              <a:spcAft>
                <a:spcPts val="600"/>
              </a:spcAft>
              <a:buClr>
                <a:schemeClr val="accent1"/>
              </a:buClr>
              <a:buSzPct val="100000"/>
            </a:pPr>
            <a:r>
              <a:rPr lang="en-US" cap="all" dirty="0">
                <a:solidFill>
                  <a:srgbClr val="24B1D9"/>
                </a:solidFill>
              </a:rPr>
              <a:t>Silicon Valley</a:t>
            </a:r>
          </a:p>
          <a:p>
            <a:pPr algn="ctr" defTabSz="457200" eaLnBrk="0" hangingPunct="0">
              <a:spcBef>
                <a:spcPts val="0"/>
              </a:spcBef>
              <a:spcAft>
                <a:spcPts val="0"/>
              </a:spcAft>
              <a:buClr>
                <a:schemeClr val="accent1"/>
              </a:buClr>
              <a:buSzPct val="100000"/>
            </a:pPr>
            <a:r>
              <a:rPr lang="en-US" sz="1100" dirty="0">
                <a:solidFill>
                  <a:schemeClr val="tx1"/>
                </a:solidFill>
              </a:rPr>
              <a:t>Headquarters</a:t>
            </a:r>
          </a:p>
        </p:txBody>
      </p:sp>
      <p:sp>
        <p:nvSpPr>
          <p:cNvPr id="70" name="Rounded Rectangle 69"/>
          <p:cNvSpPr/>
          <p:nvPr/>
        </p:nvSpPr>
        <p:spPr bwMode="gray">
          <a:xfrm>
            <a:off x="5474002" y="1007404"/>
            <a:ext cx="1515521" cy="1524997"/>
          </a:xfrm>
          <a:prstGeom prst="roundRect">
            <a:avLst>
              <a:gd name="adj" fmla="val 0"/>
            </a:avLst>
          </a:prstGeom>
          <a:solidFill>
            <a:schemeClr val="bg1"/>
          </a:solidFill>
          <a:ln w="9525" cap="flat" cmpd="sng" algn="ctr">
            <a:solidFill>
              <a:schemeClr val="accent1"/>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rtlCol="0" anchor="ctr" anchorCtr="0">
            <a:noAutofit/>
          </a:bodyPr>
          <a:lstStyle/>
          <a:p>
            <a:pPr algn="ctr" defTabSz="457200" eaLnBrk="0" hangingPunct="0">
              <a:spcBef>
                <a:spcPts val="0"/>
              </a:spcBef>
              <a:spcAft>
                <a:spcPts val="600"/>
              </a:spcAft>
              <a:buClr>
                <a:schemeClr val="accent1"/>
              </a:buClr>
              <a:buSzPct val="100000"/>
            </a:pPr>
            <a:r>
              <a:rPr lang="en-US" sz="2400" dirty="0">
                <a:solidFill>
                  <a:schemeClr val="accent1"/>
                </a:solidFill>
              </a:rPr>
              <a:t>&gt;5,000</a:t>
            </a:r>
          </a:p>
          <a:p>
            <a:pPr algn="ctr" defTabSz="457200" eaLnBrk="0" hangingPunct="0">
              <a:spcBef>
                <a:spcPts val="0"/>
              </a:spcBef>
              <a:spcAft>
                <a:spcPts val="0"/>
              </a:spcAft>
              <a:buClr>
                <a:schemeClr val="accent1"/>
              </a:buClr>
              <a:buSzPct val="100000"/>
            </a:pPr>
            <a:r>
              <a:rPr lang="en-US" sz="1100" dirty="0">
                <a:solidFill>
                  <a:schemeClr val="tx1"/>
                </a:solidFill>
              </a:rPr>
              <a:t>Media &amp; Service Provider Global Customers</a:t>
            </a:r>
          </a:p>
        </p:txBody>
      </p:sp>
      <p:sp>
        <p:nvSpPr>
          <p:cNvPr id="71" name="Rounded Rectangle 70"/>
          <p:cNvSpPr/>
          <p:nvPr/>
        </p:nvSpPr>
        <p:spPr bwMode="gray">
          <a:xfrm>
            <a:off x="7110674" y="1007404"/>
            <a:ext cx="1515521" cy="1524997"/>
          </a:xfrm>
          <a:prstGeom prst="roundRect">
            <a:avLst>
              <a:gd name="adj" fmla="val 0"/>
            </a:avLst>
          </a:prstGeom>
          <a:solidFill>
            <a:schemeClr val="bg1"/>
          </a:solidFill>
          <a:ln w="9525" cap="flat" cmpd="sng" algn="ctr">
            <a:solidFill>
              <a:schemeClr val="accent1"/>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spcFirstLastPara="0" vert="horz" wrap="square" lIns="0" tIns="0" rIns="0" bIns="0" numCol="1" spcCol="1270" rtlCol="0" anchor="ctr" anchorCtr="0">
            <a:noAutofit/>
          </a:bodyPr>
          <a:lstStyle/>
          <a:p>
            <a:pPr algn="ctr" defTabSz="457200" eaLnBrk="0" hangingPunct="0">
              <a:spcBef>
                <a:spcPts val="0"/>
              </a:spcBef>
              <a:spcAft>
                <a:spcPts val="600"/>
              </a:spcAft>
              <a:buClr>
                <a:schemeClr val="accent1"/>
              </a:buClr>
              <a:buSzPct val="100000"/>
            </a:pPr>
            <a:r>
              <a:rPr lang="en-US" sz="2400" dirty="0">
                <a:solidFill>
                  <a:schemeClr val="accent1"/>
                </a:solidFill>
              </a:rPr>
              <a:t>$85M</a:t>
            </a:r>
          </a:p>
          <a:p>
            <a:pPr algn="ctr" defTabSz="457200" eaLnBrk="0" hangingPunct="0">
              <a:spcBef>
                <a:spcPts val="0"/>
              </a:spcBef>
              <a:spcAft>
                <a:spcPts val="0"/>
              </a:spcAft>
              <a:buClr>
                <a:schemeClr val="accent1"/>
              </a:buClr>
              <a:buSzPct val="100000"/>
            </a:pPr>
            <a:r>
              <a:rPr lang="en-US" sz="1100" dirty="0">
                <a:solidFill>
                  <a:schemeClr val="tx1"/>
                </a:solidFill>
              </a:rPr>
              <a:t>R&amp;D Spend</a:t>
            </a:r>
          </a:p>
        </p:txBody>
      </p:sp>
    </p:spTree>
    <p:extLst>
      <p:ext uri="{BB962C8B-B14F-4D97-AF65-F5344CB8AC3E}">
        <p14:creationId xmlns:p14="http://schemas.microsoft.com/office/powerpoint/2010/main" val="269555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22" presetClass="entr" presetSubtype="4" fill="hold" grpId="0" nodeType="afterEffect">
                                  <p:stCondLst>
                                    <p:cond delay="100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2000"/>
                            </p:stCondLst>
                            <p:childTnLst>
                              <p:par>
                                <p:cTn id="13" presetID="22" presetClass="entr" presetSubtype="4" fill="hold" grpId="0" nodeType="afterEffect">
                                  <p:stCondLst>
                                    <p:cond delay="1000"/>
                                  </p:stCondLst>
                                  <p:childTnLst>
                                    <p:set>
                                      <p:cBhvr>
                                        <p:cTn id="14" dur="1" fill="hold">
                                          <p:stCondLst>
                                            <p:cond delay="0"/>
                                          </p:stCondLst>
                                        </p:cTn>
                                        <p:tgtEl>
                                          <p:spTgt spid="68"/>
                                        </p:tgtEl>
                                        <p:attrNameLst>
                                          <p:attrName>style.visibility</p:attrName>
                                        </p:attrNameLst>
                                      </p:cBhvr>
                                      <p:to>
                                        <p:strVal val="visible"/>
                                      </p:to>
                                    </p:set>
                                    <p:animEffect transition="in" filter="wipe(down)">
                                      <p:cBhvr>
                                        <p:cTn id="15" dur="500"/>
                                        <p:tgtEl>
                                          <p:spTgt spid="68"/>
                                        </p:tgtEl>
                                      </p:cBhvr>
                                    </p:animEffect>
                                  </p:childTnLst>
                                </p:cTn>
                              </p:par>
                            </p:childTnLst>
                          </p:cTn>
                        </p:par>
                        <p:par>
                          <p:cTn id="16" fill="hold">
                            <p:stCondLst>
                              <p:cond delay="3500"/>
                            </p:stCondLst>
                            <p:childTnLst>
                              <p:par>
                                <p:cTn id="17" presetID="22" presetClass="entr" presetSubtype="4" fill="hold" grpId="0" nodeType="after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wipe(down)">
                                      <p:cBhvr>
                                        <p:cTn id="19" dur="500"/>
                                        <p:tgtEl>
                                          <p:spTgt spid="69"/>
                                        </p:tgtEl>
                                      </p:cBhvr>
                                    </p:animEffect>
                                  </p:childTnLst>
                                </p:cTn>
                              </p:par>
                            </p:childTnLst>
                          </p:cTn>
                        </p:par>
                        <p:par>
                          <p:cTn id="20" fill="hold">
                            <p:stCondLst>
                              <p:cond delay="5000"/>
                            </p:stCondLst>
                            <p:childTnLst>
                              <p:par>
                                <p:cTn id="21" presetID="22" presetClass="entr" presetSubtype="4" fill="hold" grpId="0" nodeType="afterEffect">
                                  <p:stCondLst>
                                    <p:cond delay="100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par>
                          <p:cTn id="24" fill="hold">
                            <p:stCondLst>
                              <p:cond delay="6500"/>
                            </p:stCondLst>
                            <p:childTnLst>
                              <p:par>
                                <p:cTn id="25" presetID="22" presetClass="entr" presetSubtype="4" fill="hold" grpId="0" nodeType="afterEffect">
                                  <p:stCondLst>
                                    <p:cond delay="100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P spid="70" grpId="0" animBg="1"/>
      <p:bldP spid="7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Market-Leading Business Segments</a:t>
            </a:r>
          </a:p>
        </p:txBody>
      </p:sp>
      <p:sp>
        <p:nvSpPr>
          <p:cNvPr id="3" name="Content Placeholder 6"/>
          <p:cNvSpPr txBox="1">
            <a:spLocks/>
          </p:cNvSpPr>
          <p:nvPr/>
        </p:nvSpPr>
        <p:spPr bwMode="gray">
          <a:xfrm>
            <a:off x="465220" y="1499593"/>
            <a:ext cx="4078761" cy="2131113"/>
          </a:xfrm>
          <a:prstGeom prst="rect">
            <a:avLst/>
          </a:prstGeom>
          <a:solidFill>
            <a:srgbClr val="E4E5E6"/>
          </a:solidFill>
          <a:ln w="12700">
            <a:noFill/>
            <a:miter lim="800000"/>
            <a:headEnd/>
            <a:tailEnd/>
          </a:ln>
        </p:spPr>
        <p:txBody>
          <a:bodyPr vert="horz" wrap="square" lIns="182880" tIns="182880" rIns="91440" bIns="91440" numCol="1" anchor="t" anchorCtr="0" compatLnSpc="1">
            <a:prstTxWarp prst="textNoShape">
              <a:avLst/>
            </a:prstTxWarp>
            <a:noAutofit/>
          </a:bodyPr>
          <a:lstStyle/>
          <a:p>
            <a:pPr marL="137160" lvl="0" indent="-137160" defTabSz="407797" eaLnBrk="0" hangingPunct="0">
              <a:spcBef>
                <a:spcPts val="0"/>
              </a:spcBef>
              <a:spcAft>
                <a:spcPts val="300"/>
              </a:spcAft>
              <a:buClr>
                <a:schemeClr val="tx1"/>
              </a:buClr>
              <a:buSzPct val="100000"/>
            </a:pPr>
            <a:endParaRPr lang="en-US" sz="700" kern="0" spc="-10" dirty="0">
              <a:solidFill>
                <a:srgbClr val="24B1D9"/>
              </a:solidFill>
              <a:cs typeface="ＭＳ Ｐゴシック" charset="-128"/>
            </a:endParaRPr>
          </a:p>
          <a:p>
            <a:pPr marL="137160" lvl="0" indent="-137160" algn="ctr" defTabSz="407797" eaLnBrk="0" hangingPunct="0">
              <a:spcBef>
                <a:spcPts val="0"/>
              </a:spcBef>
              <a:spcAft>
                <a:spcPts val="300"/>
              </a:spcAft>
              <a:buClr>
                <a:schemeClr val="tx1"/>
              </a:buClr>
              <a:buSzPct val="100000"/>
            </a:pPr>
            <a:r>
              <a:rPr lang="en-US" sz="1400" kern="0" spc="-10" dirty="0">
                <a:solidFill>
                  <a:srgbClr val="24B1D9"/>
                </a:solidFill>
                <a:cs typeface="ＭＳ Ｐゴシック" charset="-128"/>
              </a:rPr>
              <a:t>Mission</a:t>
            </a:r>
          </a:p>
          <a:p>
            <a:pPr marL="2446">
              <a:spcAft>
                <a:spcPts val="300"/>
              </a:spcAft>
            </a:pPr>
            <a:r>
              <a:rPr lang="en-US" sz="1300" dirty="0"/>
              <a:t>To provide smarter, faster and simpler </a:t>
            </a:r>
            <a:r>
              <a:rPr lang="en-US" sz="1300" b="1" dirty="0"/>
              <a:t>video streaming </a:t>
            </a:r>
            <a:r>
              <a:rPr lang="en-US" sz="1300" dirty="0"/>
              <a:t>solutions</a:t>
            </a:r>
            <a:r>
              <a:rPr lang="en-US" sz="1300" b="1" dirty="0"/>
              <a:t> </a:t>
            </a:r>
            <a:r>
              <a:rPr lang="en-US" sz="1300" dirty="0"/>
              <a:t>to the world’s leading media companies who are transforming their businesses to compete in the premium OTT video world</a:t>
            </a:r>
          </a:p>
        </p:txBody>
      </p:sp>
      <p:grpSp>
        <p:nvGrpSpPr>
          <p:cNvPr id="4" name="Group 3"/>
          <p:cNvGrpSpPr/>
          <p:nvPr/>
        </p:nvGrpSpPr>
        <p:grpSpPr>
          <a:xfrm>
            <a:off x="465220" y="746858"/>
            <a:ext cx="4090558" cy="812173"/>
            <a:chOff x="465220" y="746858"/>
            <a:chExt cx="4090558" cy="812173"/>
          </a:xfrm>
        </p:grpSpPr>
        <p:sp>
          <p:nvSpPr>
            <p:cNvPr id="5" name="Text Placeholder 7"/>
            <p:cNvSpPr txBox="1">
              <a:spLocks/>
            </p:cNvSpPr>
            <p:nvPr/>
          </p:nvSpPr>
          <p:spPr bwMode="gray">
            <a:xfrm>
              <a:off x="465220" y="1109546"/>
              <a:ext cx="4090558" cy="449485"/>
            </a:xfrm>
            <a:prstGeom prst="roundRect">
              <a:avLst>
                <a:gd name="adj" fmla="val 0"/>
              </a:avLst>
            </a:prstGeom>
            <a:solidFill>
              <a:schemeClr val="bg1"/>
            </a:solidFill>
            <a:ln w="12700" cap="flat" cmpd="sng" algn="ctr">
              <a:solidFill>
                <a:schemeClr val="accent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lvl="0" algn="ctr" defTabSz="407797" eaLnBrk="0" hangingPunct="0">
                <a:lnSpc>
                  <a:spcPct val="90000"/>
                </a:lnSpc>
                <a:spcBef>
                  <a:spcPts val="0"/>
                </a:spcBef>
                <a:buClr>
                  <a:schemeClr val="accent2"/>
                </a:buClr>
                <a:buSzPct val="90000"/>
              </a:pPr>
              <a:r>
                <a:rPr lang="en-US" sz="1600" cap="all" spc="100" dirty="0">
                  <a:solidFill>
                    <a:schemeClr val="accent1"/>
                  </a:solidFill>
                  <a:latin typeface="+mj-lt"/>
                </a:rPr>
                <a:t>Video</a:t>
              </a:r>
              <a:endParaRPr lang="en-US" sz="1400" cap="all" spc="100" dirty="0">
                <a:solidFill>
                  <a:schemeClr val="accent1"/>
                </a:solidFill>
                <a:latin typeface="+mj-lt"/>
              </a:endParaRPr>
            </a:p>
          </p:txBody>
        </p:sp>
        <p:grpSp>
          <p:nvGrpSpPr>
            <p:cNvPr id="6" name="Group 36"/>
            <p:cNvGrpSpPr/>
            <p:nvPr/>
          </p:nvGrpSpPr>
          <p:grpSpPr>
            <a:xfrm>
              <a:off x="594100" y="746858"/>
              <a:ext cx="722744" cy="722744"/>
              <a:chOff x="2268799" y="619514"/>
              <a:chExt cx="722744" cy="722744"/>
            </a:xfrm>
          </p:grpSpPr>
          <p:sp>
            <p:nvSpPr>
              <p:cNvPr id="7" name="Oval 6"/>
              <p:cNvSpPr/>
              <p:nvPr/>
            </p:nvSpPr>
            <p:spPr bwMode="gray">
              <a:xfrm>
                <a:off x="2268799" y="619514"/>
                <a:ext cx="722744" cy="722744"/>
              </a:xfrm>
              <a:prstGeom prst="ellipse">
                <a:avLst/>
              </a:prstGeom>
              <a:solidFill>
                <a:srgbClr val="FFFFFF"/>
              </a:solidFill>
              <a:ln w="12700" cmpd="sng">
                <a:solidFill>
                  <a:srgbClr val="24B1D9"/>
                </a:solidFill>
              </a:ln>
            </p:spPr>
            <p:style>
              <a:lnRef idx="2">
                <a:schemeClr val="accent1"/>
              </a:lnRef>
              <a:fillRef idx="1">
                <a:schemeClr val="lt1"/>
              </a:fillRef>
              <a:effectRef idx="0">
                <a:schemeClr val="accent1"/>
              </a:effectRef>
              <a:fontRef idx="minor">
                <a:schemeClr val="dk1"/>
              </a:fontRef>
            </p:style>
            <p:txBody>
              <a:bodyPr spcFirstLastPara="0" vert="horz" wrap="square" lIns="91440" tIns="228600" rIns="91440" bIns="45720" numCol="1" spcCol="1270" rtlCol="0" anchor="t" anchorCtr="0">
                <a:noAutofit/>
              </a:bodyPr>
              <a:lstStyle/>
              <a:p>
                <a:pPr marL="171290" indent="-171290" algn="ctr" defTabSz="407797" eaLnBrk="0" hangingPunct="0">
                  <a:lnSpc>
                    <a:spcPct val="90000"/>
                  </a:lnSpc>
                  <a:spcBef>
                    <a:spcPts val="600"/>
                  </a:spcBef>
                  <a:buClr>
                    <a:schemeClr val="accent1"/>
                  </a:buClr>
                  <a:buSzPct val="100000"/>
                  <a:buFont typeface="Arial" panose="020B0604020202020204" pitchFamily="34" charset="0"/>
                  <a:buChar char="•"/>
                </a:pPr>
                <a:endParaRPr lang="en-US" sz="1400" dirty="0">
                  <a:solidFill>
                    <a:srgbClr val="414042"/>
                  </a:solidFill>
                  <a:ea typeface="MS PGothic" pitchFamily="34" charset="-128"/>
                  <a:cs typeface="ＭＳ Ｐゴシック" charset="-128"/>
                </a:endParaRPr>
              </a:p>
            </p:txBody>
          </p:sp>
          <p:pic>
            <p:nvPicPr>
              <p:cNvPr id="8" name="Picture 7" descr="video.png"/>
              <p:cNvPicPr>
                <a:picLocks noChangeAspect="1"/>
              </p:cNvPicPr>
              <p:nvPr/>
            </p:nvPicPr>
            <p:blipFill>
              <a:blip r:embed="rId2"/>
              <a:stretch>
                <a:fillRect/>
              </a:stretch>
            </p:blipFill>
            <p:spPr>
              <a:xfrm>
                <a:off x="2387953" y="798257"/>
                <a:ext cx="484436" cy="365258"/>
              </a:xfrm>
              <a:prstGeom prst="rect">
                <a:avLst/>
              </a:prstGeom>
            </p:spPr>
          </p:pic>
        </p:grpSp>
      </p:grpSp>
      <p:sp>
        <p:nvSpPr>
          <p:cNvPr id="9" name="Content Placeholder 9"/>
          <p:cNvSpPr txBox="1">
            <a:spLocks/>
          </p:cNvSpPr>
          <p:nvPr/>
        </p:nvSpPr>
        <p:spPr bwMode="gray">
          <a:xfrm>
            <a:off x="4666024" y="1505020"/>
            <a:ext cx="4079176" cy="2125686"/>
          </a:xfrm>
          <a:prstGeom prst="rect">
            <a:avLst/>
          </a:prstGeom>
          <a:solidFill>
            <a:srgbClr val="E4E5E6"/>
          </a:solidFill>
          <a:ln w="12700">
            <a:solidFill>
              <a:srgbClr val="FFFFFF"/>
            </a:solidFill>
            <a:miter lim="800000"/>
            <a:headEnd/>
            <a:tailEnd/>
          </a:ln>
        </p:spPr>
        <p:txBody>
          <a:bodyPr vert="horz" wrap="square" lIns="182880" tIns="182880" rIns="91440" bIns="91440" numCol="1" anchor="t" anchorCtr="0" compatLnSpc="1">
            <a:prstTxWarp prst="textNoShape">
              <a:avLst/>
            </a:prstTxWarp>
            <a:noAutofit/>
          </a:bodyPr>
          <a:lstStyle/>
          <a:p>
            <a:pPr marL="137160" lvl="0" indent="-137160" algn="ctr" defTabSz="407797" eaLnBrk="0" hangingPunct="0">
              <a:spcBef>
                <a:spcPts val="0"/>
              </a:spcBef>
              <a:spcAft>
                <a:spcPts val="300"/>
              </a:spcAft>
              <a:buClr>
                <a:schemeClr val="tx1"/>
              </a:buClr>
              <a:buSzPct val="100000"/>
            </a:pPr>
            <a:endParaRPr lang="en-US" sz="700" kern="0" spc="-10" dirty="0">
              <a:solidFill>
                <a:srgbClr val="24B1D9"/>
              </a:solidFill>
              <a:cs typeface="ＭＳ Ｐゴシック" charset="-128"/>
            </a:endParaRPr>
          </a:p>
          <a:p>
            <a:pPr marL="137160" lvl="0" indent="-137160" algn="ctr" defTabSz="407797" eaLnBrk="0" hangingPunct="0">
              <a:spcBef>
                <a:spcPts val="0"/>
              </a:spcBef>
              <a:spcAft>
                <a:spcPts val="300"/>
              </a:spcAft>
              <a:buClr>
                <a:schemeClr val="tx1"/>
              </a:buClr>
              <a:buSzPct val="100000"/>
            </a:pPr>
            <a:r>
              <a:rPr lang="en-US" sz="1400" kern="0" spc="-10" dirty="0">
                <a:solidFill>
                  <a:schemeClr val="accent2"/>
                </a:solidFill>
                <a:cs typeface="ＭＳ Ｐゴシック" charset="-128"/>
              </a:rPr>
              <a:t>Mission</a:t>
            </a:r>
          </a:p>
          <a:p>
            <a:pPr marL="2446">
              <a:spcAft>
                <a:spcPts val="300"/>
              </a:spcAft>
            </a:pPr>
            <a:r>
              <a:rPr lang="en-US" sz="1400" dirty="0"/>
              <a:t>To provide innovative </a:t>
            </a:r>
            <a:r>
              <a:rPr lang="en-US" sz="1400" b="1" dirty="0"/>
              <a:t>cloud-native cable access </a:t>
            </a:r>
            <a:r>
              <a:rPr lang="en-US" sz="1400" dirty="0"/>
              <a:t>solutions to the world’s leading cable companies, enabling flexible and scalable roll out of next generation Gigabit services</a:t>
            </a:r>
            <a:endParaRPr lang="en-US" sz="1300" dirty="0"/>
          </a:p>
        </p:txBody>
      </p:sp>
      <p:grpSp>
        <p:nvGrpSpPr>
          <p:cNvPr id="92" name="Group 91"/>
          <p:cNvGrpSpPr/>
          <p:nvPr/>
        </p:nvGrpSpPr>
        <p:grpSpPr>
          <a:xfrm>
            <a:off x="4666024" y="746858"/>
            <a:ext cx="4077926" cy="812173"/>
            <a:chOff x="4666024" y="746858"/>
            <a:chExt cx="4077926" cy="812173"/>
          </a:xfrm>
        </p:grpSpPr>
        <p:grpSp>
          <p:nvGrpSpPr>
            <p:cNvPr id="10" name="Group 9"/>
            <p:cNvGrpSpPr/>
            <p:nvPr/>
          </p:nvGrpSpPr>
          <p:grpSpPr>
            <a:xfrm>
              <a:off x="4666024" y="746858"/>
              <a:ext cx="4077926" cy="812173"/>
              <a:chOff x="4666024" y="746858"/>
              <a:chExt cx="4077926" cy="812173"/>
            </a:xfrm>
          </p:grpSpPr>
          <p:sp>
            <p:nvSpPr>
              <p:cNvPr id="11" name="Text Placeholder 8"/>
              <p:cNvSpPr txBox="1">
                <a:spLocks/>
              </p:cNvSpPr>
              <p:nvPr/>
            </p:nvSpPr>
            <p:spPr bwMode="gray">
              <a:xfrm>
                <a:off x="4666024" y="1109546"/>
                <a:ext cx="4077926" cy="449485"/>
              </a:xfrm>
              <a:prstGeom prst="roundRect">
                <a:avLst>
                  <a:gd name="adj" fmla="val 0"/>
                </a:avLst>
              </a:prstGeom>
              <a:solidFill>
                <a:schemeClr val="bg1"/>
              </a:solidFill>
              <a:ln w="12700" cap="flat" cmpd="sng" algn="ctr">
                <a:solidFill>
                  <a:schemeClr val="accent2"/>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lvl="0" algn="ctr" defTabSz="407797" eaLnBrk="0" hangingPunct="0">
                  <a:lnSpc>
                    <a:spcPct val="90000"/>
                  </a:lnSpc>
                  <a:spcBef>
                    <a:spcPts val="0"/>
                  </a:spcBef>
                  <a:buClr>
                    <a:schemeClr val="accent2"/>
                  </a:buClr>
                  <a:buSzPct val="90000"/>
                </a:pPr>
                <a:r>
                  <a:rPr lang="en-US" sz="1600" cap="all" spc="100" dirty="0">
                    <a:solidFill>
                      <a:schemeClr val="accent2"/>
                    </a:solidFill>
                    <a:latin typeface="+mj-lt"/>
                  </a:rPr>
                  <a:t>Cable ACCESS</a:t>
                </a:r>
              </a:p>
            </p:txBody>
          </p:sp>
          <p:sp>
            <p:nvSpPr>
              <p:cNvPr id="13" name="Oval 12"/>
              <p:cNvSpPr/>
              <p:nvPr/>
            </p:nvSpPr>
            <p:spPr bwMode="gray">
              <a:xfrm>
                <a:off x="4794148" y="746858"/>
                <a:ext cx="722744" cy="722744"/>
              </a:xfrm>
              <a:prstGeom prst="ellipse">
                <a:avLst/>
              </a:prstGeom>
              <a:solidFill>
                <a:srgbClr val="FFFFFF"/>
              </a:solidFill>
              <a:ln w="12700" cmpd="sng">
                <a:solidFill>
                  <a:schemeClr val="accent2"/>
                </a:solidFill>
              </a:ln>
            </p:spPr>
            <p:style>
              <a:lnRef idx="2">
                <a:schemeClr val="accent1"/>
              </a:lnRef>
              <a:fillRef idx="1">
                <a:schemeClr val="lt1"/>
              </a:fillRef>
              <a:effectRef idx="0">
                <a:schemeClr val="accent1"/>
              </a:effectRef>
              <a:fontRef idx="minor">
                <a:schemeClr val="dk1"/>
              </a:fontRef>
            </p:style>
            <p:txBody>
              <a:bodyPr spcFirstLastPara="0" vert="horz" wrap="square" lIns="91440" tIns="228600" rIns="91440" bIns="45720" numCol="1" spcCol="1270" rtlCol="0" anchor="t" anchorCtr="0">
                <a:noAutofit/>
              </a:bodyPr>
              <a:lstStyle/>
              <a:p>
                <a:pPr marL="171290" indent="-171290" algn="ctr" defTabSz="407797" eaLnBrk="0" hangingPunct="0">
                  <a:lnSpc>
                    <a:spcPct val="90000"/>
                  </a:lnSpc>
                  <a:spcBef>
                    <a:spcPts val="600"/>
                  </a:spcBef>
                  <a:buClr>
                    <a:schemeClr val="accent1"/>
                  </a:buClr>
                  <a:buSzPct val="100000"/>
                  <a:buFont typeface="Arial" panose="020B0604020202020204" pitchFamily="34" charset="0"/>
                  <a:buChar char="•"/>
                </a:pPr>
                <a:endParaRPr lang="en-US" sz="1400" dirty="0">
                  <a:solidFill>
                    <a:srgbClr val="414042"/>
                  </a:solidFill>
                  <a:ea typeface="MS PGothic" pitchFamily="34" charset="-128"/>
                  <a:cs typeface="ＭＳ Ｐゴシック" charset="-128"/>
                </a:endParaRPr>
              </a:p>
            </p:txBody>
          </p:sp>
        </p:grpSp>
        <p:pic>
          <p:nvPicPr>
            <p:cNvPr id="15" name="Picture 14" descr="video.png"/>
            <p:cNvPicPr>
              <a:picLocks noChangeAspect="1"/>
            </p:cNvPicPr>
            <p:nvPr/>
          </p:nvPicPr>
          <p:blipFill>
            <a:blip r:embed="rId3"/>
            <a:stretch>
              <a:fillRect/>
            </a:stretch>
          </p:blipFill>
          <p:spPr>
            <a:xfrm>
              <a:off x="4873586" y="842445"/>
              <a:ext cx="536648" cy="536648"/>
            </a:xfrm>
            <a:prstGeom prst="rect">
              <a:avLst/>
            </a:prstGeom>
          </p:spPr>
        </p:pic>
      </p:grpSp>
      <p:grpSp>
        <p:nvGrpSpPr>
          <p:cNvPr id="88" name="Group 87"/>
          <p:cNvGrpSpPr/>
          <p:nvPr/>
        </p:nvGrpSpPr>
        <p:grpSpPr>
          <a:xfrm>
            <a:off x="457963" y="3813343"/>
            <a:ext cx="4078761" cy="1057466"/>
            <a:chOff x="457963" y="3813343"/>
            <a:chExt cx="4078761" cy="1057466"/>
          </a:xfrm>
        </p:grpSpPr>
        <p:grpSp>
          <p:nvGrpSpPr>
            <p:cNvPr id="63" name="Group 62"/>
            <p:cNvGrpSpPr/>
            <p:nvPr/>
          </p:nvGrpSpPr>
          <p:grpSpPr>
            <a:xfrm>
              <a:off x="457963" y="3813343"/>
              <a:ext cx="4078761" cy="1057466"/>
              <a:chOff x="457963" y="3648031"/>
              <a:chExt cx="4078761" cy="1057466"/>
            </a:xfrm>
          </p:grpSpPr>
          <p:sp>
            <p:nvSpPr>
              <p:cNvPr id="64" name="Content Placeholder 6"/>
              <p:cNvSpPr txBox="1">
                <a:spLocks/>
              </p:cNvSpPr>
              <p:nvPr/>
            </p:nvSpPr>
            <p:spPr bwMode="gray">
              <a:xfrm>
                <a:off x="457963" y="3648031"/>
                <a:ext cx="4078761" cy="1057466"/>
              </a:xfrm>
              <a:prstGeom prst="rect">
                <a:avLst/>
              </a:prstGeom>
              <a:solidFill>
                <a:schemeClr val="bg1"/>
              </a:solidFill>
              <a:ln w="9525" cap="flat" cmpd="sng" algn="ctr">
                <a:solidFill>
                  <a:schemeClr val="accent1"/>
                </a:solidFill>
                <a:prstDash val="solid"/>
                <a:miter lim="800000"/>
                <a:headEnd type="none" w="med" len="med"/>
                <a:tailEnd type="none" w="med" len="med"/>
              </a:ln>
            </p:spPr>
            <p:txBody>
              <a:bodyPr vert="horz" wrap="square" lIns="182880" tIns="91440" rIns="182880" bIns="91440" numCol="1" anchor="t" anchorCtr="0" compatLnSpc="1">
                <a:prstTxWarp prst="textNoShape">
                  <a:avLst/>
                </a:prstTxWarp>
                <a:noAutofit/>
              </a:bodyPr>
              <a:lstStyle/>
              <a:p>
                <a:pPr marL="137160" lvl="0" indent="-137160" defTabSz="407797" eaLnBrk="0" hangingPunct="0">
                  <a:spcBef>
                    <a:spcPts val="0"/>
                  </a:spcBef>
                  <a:spcAft>
                    <a:spcPts val="300"/>
                  </a:spcAft>
                  <a:buClr>
                    <a:schemeClr val="tx1"/>
                  </a:buClr>
                  <a:buSzPct val="100000"/>
                </a:pPr>
                <a:endParaRPr lang="en-US" sz="1200" kern="0" spc="-10" dirty="0">
                  <a:solidFill>
                    <a:schemeClr val="accent5"/>
                  </a:solidFill>
                  <a:cs typeface="ＭＳ Ｐゴシック" charset="-128"/>
                </a:endParaRPr>
              </a:p>
            </p:txBody>
          </p:sp>
          <p:grpSp>
            <p:nvGrpSpPr>
              <p:cNvPr id="65" name="Group 64"/>
              <p:cNvGrpSpPr/>
              <p:nvPr/>
            </p:nvGrpSpPr>
            <p:grpSpPr>
              <a:xfrm>
                <a:off x="527584" y="3714641"/>
                <a:ext cx="3347712" cy="855423"/>
                <a:chOff x="173617" y="3071866"/>
                <a:chExt cx="3756415" cy="959856"/>
              </a:xfrm>
            </p:grpSpPr>
            <p:pic>
              <p:nvPicPr>
                <p:cNvPr id="70" name="Picture 69"/>
                <p:cNvPicPr>
                  <a:picLocks noChangeAspect="1"/>
                </p:cNvPicPr>
                <p:nvPr/>
              </p:nvPicPr>
              <p:blipFill>
                <a:blip r:embed="rId4"/>
                <a:stretch>
                  <a:fillRect/>
                </a:stretch>
              </p:blipFill>
              <p:spPr>
                <a:xfrm>
                  <a:off x="3296201" y="3867424"/>
                  <a:ext cx="561966" cy="93388"/>
                </a:xfrm>
                <a:prstGeom prst="rect">
                  <a:avLst/>
                </a:prstGeom>
              </p:spPr>
            </p:pic>
            <p:pic>
              <p:nvPicPr>
                <p:cNvPr id="71" name="Picture 70"/>
                <p:cNvPicPr>
                  <a:picLocks noChangeAspect="1"/>
                </p:cNvPicPr>
                <p:nvPr/>
              </p:nvPicPr>
              <p:blipFill rotWithShape="1">
                <a:blip r:embed="rId5"/>
                <a:srcRect t="12588" b="12588"/>
                <a:stretch/>
              </p:blipFill>
              <p:spPr>
                <a:xfrm>
                  <a:off x="891148" y="3750546"/>
                  <a:ext cx="395828" cy="281176"/>
                </a:xfrm>
                <a:prstGeom prst="rect">
                  <a:avLst/>
                </a:prstGeom>
              </p:spPr>
            </p:pic>
            <p:pic>
              <p:nvPicPr>
                <p:cNvPr id="72" name="Picture 71"/>
                <p:cNvPicPr>
                  <a:picLocks noChangeAspect="1"/>
                </p:cNvPicPr>
                <p:nvPr/>
              </p:nvPicPr>
              <p:blipFill>
                <a:blip r:embed="rId6"/>
                <a:stretch>
                  <a:fillRect/>
                </a:stretch>
              </p:blipFill>
              <p:spPr>
                <a:xfrm>
                  <a:off x="2056372" y="3200979"/>
                  <a:ext cx="850431" cy="82083"/>
                </a:xfrm>
                <a:prstGeom prst="rect">
                  <a:avLst/>
                </a:prstGeom>
              </p:spPr>
            </p:pic>
            <p:pic>
              <p:nvPicPr>
                <p:cNvPr id="73" name="Picture 72"/>
                <p:cNvPicPr>
                  <a:picLocks noChangeAspect="1"/>
                </p:cNvPicPr>
                <p:nvPr/>
              </p:nvPicPr>
              <p:blipFill>
                <a:blip r:embed="rId7"/>
                <a:stretch>
                  <a:fillRect/>
                </a:stretch>
              </p:blipFill>
              <p:spPr>
                <a:xfrm>
                  <a:off x="3019623" y="3113935"/>
                  <a:ext cx="792563" cy="225727"/>
                </a:xfrm>
                <a:prstGeom prst="rect">
                  <a:avLst/>
                </a:prstGeom>
              </p:spPr>
            </p:pic>
            <p:pic>
              <p:nvPicPr>
                <p:cNvPr id="74" name="Picture 2" descr="http://digitalassets.nbcsports.com/nbcsports/logos/NBC_Sports_logo_2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2008" y="3359923"/>
                  <a:ext cx="327815" cy="30781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0320" y="3465301"/>
                  <a:ext cx="349551" cy="144030"/>
                </a:xfrm>
                <a:prstGeom prst="rect">
                  <a:avLst/>
                </a:prstGeom>
              </p:spPr>
            </p:pic>
            <p:pic>
              <p:nvPicPr>
                <p:cNvPr id="76"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710" y="3340551"/>
                  <a:ext cx="415070" cy="39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 name="Picture 76"/>
                <p:cNvPicPr>
                  <a:picLocks noChangeAspect="1"/>
                </p:cNvPicPr>
                <p:nvPr/>
              </p:nvPicPr>
              <p:blipFill>
                <a:blip r:embed="rId11"/>
                <a:stretch>
                  <a:fillRect/>
                </a:stretch>
              </p:blipFill>
              <p:spPr>
                <a:xfrm>
                  <a:off x="305598" y="3769535"/>
                  <a:ext cx="425515" cy="222130"/>
                </a:xfrm>
                <a:prstGeom prst="rect">
                  <a:avLst/>
                </a:prstGeom>
              </p:spPr>
            </p:pic>
            <p:pic>
              <p:nvPicPr>
                <p:cNvPr id="78" name="Picture 77"/>
                <p:cNvPicPr>
                  <a:picLocks noChangeAspect="1"/>
                </p:cNvPicPr>
                <p:nvPr/>
              </p:nvPicPr>
              <p:blipFill>
                <a:blip r:embed="rId12"/>
                <a:stretch>
                  <a:fillRect/>
                </a:stretch>
              </p:blipFill>
              <p:spPr>
                <a:xfrm>
                  <a:off x="337492" y="3460952"/>
                  <a:ext cx="335150" cy="152726"/>
                </a:xfrm>
                <a:prstGeom prst="rect">
                  <a:avLst/>
                </a:prstGeom>
              </p:spPr>
            </p:pic>
            <p:pic>
              <p:nvPicPr>
                <p:cNvPr id="79" name="Picture 2" descr="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617" y="3071866"/>
                  <a:ext cx="680126" cy="31807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p:cNvPicPr>
                  <a:picLocks noChangeAspect="1"/>
                </p:cNvPicPr>
                <p:nvPr/>
              </p:nvPicPr>
              <p:blipFill>
                <a:blip r:embed="rId14"/>
                <a:stretch>
                  <a:fillRect/>
                </a:stretch>
              </p:blipFill>
              <p:spPr>
                <a:xfrm>
                  <a:off x="1611411" y="3419614"/>
                  <a:ext cx="405734" cy="249890"/>
                </a:xfrm>
                <a:prstGeom prst="rect">
                  <a:avLst/>
                </a:prstGeom>
              </p:spPr>
            </p:pic>
            <p:pic>
              <p:nvPicPr>
                <p:cNvPr id="81" name="Picture 80"/>
                <p:cNvPicPr>
                  <a:picLocks noChangeAspect="1"/>
                </p:cNvPicPr>
                <p:nvPr/>
              </p:nvPicPr>
              <p:blipFill>
                <a:blip r:embed="rId15"/>
                <a:stretch>
                  <a:fillRect/>
                </a:stretch>
              </p:blipFill>
              <p:spPr>
                <a:xfrm>
                  <a:off x="901106" y="3138364"/>
                  <a:ext cx="575752" cy="184686"/>
                </a:xfrm>
                <a:prstGeom prst="rect">
                  <a:avLst/>
                </a:prstGeom>
              </p:spPr>
            </p:pic>
            <p:pic>
              <p:nvPicPr>
                <p:cNvPr id="82" name="Picture 8" descr="Bell logo.sv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59271" y="3154431"/>
                  <a:ext cx="278663" cy="15031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p:cNvPicPr>
                  <a:picLocks noChangeAspect="1"/>
                </p:cNvPicPr>
                <p:nvPr/>
              </p:nvPicPr>
              <p:blipFill>
                <a:blip r:embed="rId17"/>
                <a:stretch>
                  <a:fillRect/>
                </a:stretch>
              </p:blipFill>
              <p:spPr>
                <a:xfrm>
                  <a:off x="1384609" y="3806979"/>
                  <a:ext cx="818569" cy="184686"/>
                </a:xfrm>
                <a:prstGeom prst="rect">
                  <a:avLst/>
                </a:prstGeom>
              </p:spPr>
            </p:pic>
            <p:pic>
              <p:nvPicPr>
                <p:cNvPr id="86" name="Picture 85"/>
                <p:cNvPicPr>
                  <a:picLocks noChangeAspect="1"/>
                </p:cNvPicPr>
                <p:nvPr/>
              </p:nvPicPr>
              <p:blipFill>
                <a:blip r:embed="rId18"/>
                <a:stretch>
                  <a:fillRect/>
                </a:stretch>
              </p:blipFill>
              <p:spPr>
                <a:xfrm>
                  <a:off x="3586081" y="3378440"/>
                  <a:ext cx="343951" cy="322442"/>
                </a:xfrm>
                <a:prstGeom prst="rect">
                  <a:avLst/>
                </a:prstGeom>
              </p:spPr>
            </p:pic>
          </p:grpSp>
        </p:grpSp>
        <p:pic>
          <p:nvPicPr>
            <p:cNvPr id="87" name="Picture 2" descr="Related imag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50312" y="4477399"/>
              <a:ext cx="653143" cy="2468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4665399" y="3810169"/>
            <a:ext cx="4079176" cy="1057470"/>
            <a:chOff x="4665399" y="3810169"/>
            <a:chExt cx="4079176" cy="1057470"/>
          </a:xfrm>
        </p:grpSpPr>
        <p:grpSp>
          <p:nvGrpSpPr>
            <p:cNvPr id="16" name="Group 15"/>
            <p:cNvGrpSpPr/>
            <p:nvPr/>
          </p:nvGrpSpPr>
          <p:grpSpPr>
            <a:xfrm>
              <a:off x="4665399" y="3810169"/>
              <a:ext cx="4079176" cy="1057470"/>
              <a:chOff x="4666024" y="3648031"/>
              <a:chExt cx="4079176" cy="1057470"/>
            </a:xfrm>
          </p:grpSpPr>
          <p:sp>
            <p:nvSpPr>
              <p:cNvPr id="17" name="Content Placeholder 9"/>
              <p:cNvSpPr txBox="1">
                <a:spLocks/>
              </p:cNvSpPr>
              <p:nvPr/>
            </p:nvSpPr>
            <p:spPr bwMode="gray">
              <a:xfrm>
                <a:off x="4666024" y="3648031"/>
                <a:ext cx="4079176" cy="1057470"/>
              </a:xfrm>
              <a:prstGeom prst="rect">
                <a:avLst/>
              </a:prstGeom>
              <a:solidFill>
                <a:schemeClr val="bg1"/>
              </a:solidFill>
              <a:ln w="9525" cap="flat" cmpd="sng" algn="ctr">
                <a:solidFill>
                  <a:schemeClr val="bg2"/>
                </a:solidFill>
                <a:prstDash val="solid"/>
                <a:miter lim="800000"/>
                <a:headEnd type="none" w="med" len="med"/>
                <a:tailEnd type="none" w="med" len="med"/>
              </a:ln>
            </p:spPr>
            <p:txBody>
              <a:bodyPr vert="horz" wrap="square" lIns="182880" tIns="91440" rIns="182880" bIns="91440" numCol="1" anchor="t" anchorCtr="0" compatLnSpc="1">
                <a:prstTxWarp prst="textNoShape">
                  <a:avLst/>
                </a:prstTxWarp>
                <a:noAutofit/>
              </a:bodyPr>
              <a:lstStyle/>
              <a:p>
                <a:pPr marL="137160" lvl="0" indent="-137160" defTabSz="407797" eaLnBrk="0" hangingPunct="0">
                  <a:spcBef>
                    <a:spcPts val="0"/>
                  </a:spcBef>
                  <a:spcAft>
                    <a:spcPts val="300"/>
                  </a:spcAft>
                  <a:buClr>
                    <a:schemeClr val="tx1"/>
                  </a:buClr>
                  <a:buSzPct val="100000"/>
                </a:pPr>
                <a:endParaRPr lang="en-US" sz="1200" kern="0" spc="-10" dirty="0">
                  <a:solidFill>
                    <a:srgbClr val="414042"/>
                  </a:solidFill>
                  <a:cs typeface="ＭＳ Ｐゴシック" charset="-128"/>
                </a:endParaRPr>
              </a:p>
            </p:txBody>
          </p:sp>
          <p:grpSp>
            <p:nvGrpSpPr>
              <p:cNvPr id="18" name="Group 17"/>
              <p:cNvGrpSpPr/>
              <p:nvPr/>
            </p:nvGrpSpPr>
            <p:grpSpPr>
              <a:xfrm>
                <a:off x="5301203" y="3828229"/>
                <a:ext cx="3419969" cy="697157"/>
                <a:chOff x="2755990" y="3184807"/>
                <a:chExt cx="3567137" cy="727155"/>
              </a:xfrm>
            </p:grpSpPr>
            <p:pic>
              <p:nvPicPr>
                <p:cNvPr id="22" name="Picture 21"/>
                <p:cNvPicPr>
                  <a:picLocks noChangeAspect="1"/>
                </p:cNvPicPr>
                <p:nvPr/>
              </p:nvPicPr>
              <p:blipFill>
                <a:blip r:embed="rId20"/>
                <a:stretch>
                  <a:fillRect/>
                </a:stretch>
              </p:blipFill>
              <p:spPr>
                <a:xfrm>
                  <a:off x="5877360" y="3266324"/>
                  <a:ext cx="445767" cy="190749"/>
                </a:xfrm>
                <a:prstGeom prst="rect">
                  <a:avLst/>
                </a:prstGeom>
              </p:spPr>
            </p:pic>
            <p:pic>
              <p:nvPicPr>
                <p:cNvPr id="29" name="Picture 28"/>
                <p:cNvPicPr>
                  <a:picLocks noChangeAspect="1"/>
                </p:cNvPicPr>
                <p:nvPr/>
              </p:nvPicPr>
              <p:blipFill>
                <a:blip r:embed="rId21"/>
                <a:stretch>
                  <a:fillRect/>
                </a:stretch>
              </p:blipFill>
              <p:spPr>
                <a:xfrm>
                  <a:off x="4075833" y="3184807"/>
                  <a:ext cx="874620" cy="305199"/>
                </a:xfrm>
                <a:prstGeom prst="rect">
                  <a:avLst/>
                </a:prstGeom>
              </p:spPr>
            </p:pic>
            <p:pic>
              <p:nvPicPr>
                <p:cNvPr id="30" name="Picture 29"/>
                <p:cNvPicPr>
                  <a:picLocks noChangeAspect="1"/>
                </p:cNvPicPr>
                <p:nvPr/>
              </p:nvPicPr>
              <p:blipFill>
                <a:blip r:embed="rId22"/>
                <a:stretch>
                  <a:fillRect/>
                </a:stretch>
              </p:blipFill>
              <p:spPr>
                <a:xfrm>
                  <a:off x="2755990" y="3669721"/>
                  <a:ext cx="470932" cy="242241"/>
                </a:xfrm>
                <a:prstGeom prst="rect">
                  <a:avLst/>
                </a:prstGeom>
              </p:spPr>
            </p:pic>
          </p:grpSp>
        </p:grpSp>
        <p:pic>
          <p:nvPicPr>
            <p:cNvPr id="62" name="Picture 61"/>
            <p:cNvPicPr>
              <a:picLocks noChangeAspect="1"/>
            </p:cNvPicPr>
            <p:nvPr/>
          </p:nvPicPr>
          <p:blipFill>
            <a:blip r:embed="rId23"/>
            <a:stretch>
              <a:fillRect/>
            </a:stretch>
          </p:blipFill>
          <p:spPr>
            <a:xfrm>
              <a:off x="7498317" y="4055498"/>
              <a:ext cx="682651" cy="201168"/>
            </a:xfrm>
            <a:prstGeom prst="rect">
              <a:avLst/>
            </a:prstGeom>
          </p:spPr>
        </p:pic>
        <p:pic>
          <p:nvPicPr>
            <p:cNvPr id="1030" name="Picture 6" descr="Altice logo (new).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87188" y="3951066"/>
              <a:ext cx="285318" cy="3200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Ziggo logo (new).sv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98593" y="4484046"/>
              <a:ext cx="447675"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uckeye cabl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03614" y="3951066"/>
              <a:ext cx="782719" cy="347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p:cNvGrpSpPr/>
          <p:nvPr/>
        </p:nvGrpSpPr>
        <p:grpSpPr>
          <a:xfrm>
            <a:off x="4065983" y="3825910"/>
            <a:ext cx="1090096" cy="1032332"/>
            <a:chOff x="4065983" y="3825910"/>
            <a:chExt cx="1090096" cy="1032332"/>
          </a:xfrm>
        </p:grpSpPr>
        <p:sp>
          <p:nvSpPr>
            <p:cNvPr id="14" name="Oval 13"/>
            <p:cNvSpPr/>
            <p:nvPr/>
          </p:nvSpPr>
          <p:spPr bwMode="gray">
            <a:xfrm>
              <a:off x="4065983" y="3825910"/>
              <a:ext cx="1090096" cy="1032332"/>
            </a:xfrm>
            <a:prstGeom prst="ellipse">
              <a:avLst/>
            </a:prstGeom>
            <a:solidFill>
              <a:schemeClr val="bg1"/>
            </a:solidFill>
            <a:ln w="3175" cmpd="sng">
              <a:solidFill>
                <a:srgbClr val="24B1D9"/>
              </a:solidFill>
            </a:ln>
            <a:effectLst/>
          </p:spPr>
          <p:style>
            <a:lnRef idx="2">
              <a:schemeClr val="accent1"/>
            </a:lnRef>
            <a:fillRef idx="1">
              <a:schemeClr val="lt1"/>
            </a:fillRef>
            <a:effectRef idx="0">
              <a:schemeClr val="accent1"/>
            </a:effectRef>
            <a:fontRef idx="minor">
              <a:schemeClr val="dk1"/>
            </a:fontRef>
          </p:style>
          <p:txBody>
            <a:bodyPr spcFirstLastPara="0" vert="horz" wrap="square" lIns="91440" tIns="228600" rIns="91440" bIns="45720" numCol="1" spcCol="1270" rtlCol="0" anchor="t" anchorCtr="0">
              <a:noAutofit/>
            </a:bodyPr>
            <a:lstStyle/>
            <a:p>
              <a:pPr marL="171290" indent="-171290" algn="ctr" defTabSz="407797" eaLnBrk="0" hangingPunct="0">
                <a:lnSpc>
                  <a:spcPct val="90000"/>
                </a:lnSpc>
                <a:spcBef>
                  <a:spcPts val="600"/>
                </a:spcBef>
                <a:buClr>
                  <a:schemeClr val="accent1"/>
                </a:buClr>
                <a:buSzPct val="100000"/>
                <a:buFont typeface="Arial" panose="020B0604020202020204" pitchFamily="34" charset="0"/>
                <a:buChar char="•"/>
              </a:pPr>
              <a:endParaRPr lang="en-US" sz="1400" dirty="0">
                <a:solidFill>
                  <a:schemeClr val="bg1"/>
                </a:solidFill>
                <a:ea typeface="MS PGothic" pitchFamily="34" charset="-128"/>
                <a:cs typeface="ＭＳ Ｐゴシック" charset="-128"/>
              </a:endParaRPr>
            </a:p>
          </p:txBody>
        </p:sp>
        <p:pic>
          <p:nvPicPr>
            <p:cNvPr id="61" name="Picture 60"/>
            <p:cNvPicPr>
              <a:picLocks noChangeAspect="1"/>
            </p:cNvPicPr>
            <p:nvPr/>
          </p:nvPicPr>
          <p:blipFill>
            <a:blip r:embed="rId27"/>
            <a:stretch>
              <a:fillRect/>
            </a:stretch>
          </p:blipFill>
          <p:spPr>
            <a:xfrm>
              <a:off x="4375726" y="3938758"/>
              <a:ext cx="458656" cy="137160"/>
            </a:xfrm>
            <a:prstGeom prst="rect">
              <a:avLst/>
            </a:prstGeom>
          </p:spPr>
        </p:pic>
        <p:pic>
          <p:nvPicPr>
            <p:cNvPr id="1028" name="Picture 4" descr="http://logok.org/wp-content/uploads/2014/11/Liberty-Global-logo-master.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13382" y="4189866"/>
              <a:ext cx="48768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comcast"/>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10880" t="23513" r="11428" b="22154"/>
            <a:stretch/>
          </p:blipFill>
          <p:spPr bwMode="auto">
            <a:xfrm>
              <a:off x="4494754" y="4143394"/>
              <a:ext cx="606174" cy="2103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vodafone png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57411" y="4427152"/>
              <a:ext cx="403103" cy="27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p:cNvPicPr>
            <a:picLocks noChangeAspect="1"/>
          </p:cNvPicPr>
          <p:nvPr/>
        </p:nvPicPr>
        <p:blipFill>
          <a:blip r:embed="rId31"/>
          <a:stretch>
            <a:fillRect/>
          </a:stretch>
        </p:blipFill>
        <p:spPr>
          <a:xfrm>
            <a:off x="5881964" y="4509477"/>
            <a:ext cx="504750" cy="173736"/>
          </a:xfrm>
          <a:prstGeom prst="rect">
            <a:avLst/>
          </a:prstGeom>
        </p:spPr>
      </p:pic>
      <p:pic>
        <p:nvPicPr>
          <p:cNvPr id="20" name="Picture 19"/>
          <p:cNvPicPr>
            <a:picLocks noChangeAspect="1"/>
          </p:cNvPicPr>
          <p:nvPr/>
        </p:nvPicPr>
        <p:blipFill>
          <a:blip r:embed="rId32"/>
          <a:stretch>
            <a:fillRect/>
          </a:stretch>
        </p:blipFill>
        <p:spPr>
          <a:xfrm>
            <a:off x="6584389" y="4353706"/>
            <a:ext cx="571318" cy="347472"/>
          </a:xfrm>
          <a:prstGeom prst="rect">
            <a:avLst/>
          </a:prstGeom>
        </p:spPr>
      </p:pic>
      <p:pic>
        <p:nvPicPr>
          <p:cNvPr id="21" name="Picture 4" descr="Image result for rogers canada"/>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79790" y="4446981"/>
            <a:ext cx="830884" cy="217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4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wipe(up)">
                                      <p:cBhvr>
                                        <p:cTn id="15" dur="500"/>
                                        <p:tgtEl>
                                          <p:spTgt spid="92"/>
                                        </p:tgtEl>
                                      </p:cBhvr>
                                    </p:animEffect>
                                  </p:childTnLst>
                                </p:cTn>
                              </p:par>
                            </p:childTnLst>
                          </p:cTn>
                        </p:par>
                        <p:par>
                          <p:cTn id="16" fill="hold">
                            <p:stCondLst>
                              <p:cond delay="2000"/>
                            </p:stCondLst>
                            <p:childTnLst>
                              <p:par>
                                <p:cTn id="17" presetID="22" presetClass="entr" presetSubtype="1"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MAP"/>
          <p:cNvPicPr>
            <a:picLocks noChangeAspect="1" noChangeArrowheads="1"/>
          </p:cNvPicPr>
          <p:nvPr/>
        </p:nvPicPr>
        <p:blipFill rotWithShape="1">
          <a:blip r:embed="rId2" cstate="print">
            <a:duotone>
              <a:prstClr val="black"/>
              <a:schemeClr val="accent1">
                <a:lumMod val="50000"/>
                <a:tint val="45000"/>
                <a:satMod val="400000"/>
              </a:schemeClr>
            </a:duotone>
          </a:blip>
          <a:srcRect l="1" t="19976" r="-9406" b="9708"/>
          <a:stretch/>
        </p:blipFill>
        <p:spPr bwMode="auto">
          <a:xfrm>
            <a:off x="-117066" y="1286158"/>
            <a:ext cx="10096500" cy="3848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Global Presence</a:t>
            </a:r>
          </a:p>
        </p:txBody>
      </p:sp>
      <p:sp>
        <p:nvSpPr>
          <p:cNvPr id="3" name="Line 119"/>
          <p:cNvSpPr>
            <a:spLocks noChangeShapeType="1"/>
          </p:cNvSpPr>
          <p:nvPr/>
        </p:nvSpPr>
        <p:spPr bwMode="auto">
          <a:xfrm>
            <a:off x="508001" y="1249957"/>
            <a:ext cx="8126413" cy="0"/>
          </a:xfrm>
          <a:prstGeom prst="line">
            <a:avLst/>
          </a:prstGeom>
          <a:noFill/>
          <a:ln w="12700">
            <a:gradFill flip="none" rotWithShape="1">
              <a:gsLst>
                <a:gs pos="75000">
                  <a:schemeClr val="accent4"/>
                </a:gs>
                <a:gs pos="100000">
                  <a:srgbClr val="FFFFFF"/>
                </a:gs>
                <a:gs pos="25000">
                  <a:schemeClr val="accent4"/>
                </a:gs>
                <a:gs pos="0">
                  <a:srgbClr val="FFFFFF"/>
                </a:gs>
              </a:gsLst>
              <a:lin ang="0" scaled="1"/>
              <a:tileRect/>
            </a:gra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txBody>
          <a:bodyPr lIns="82115" tIns="41056" rIns="82115" bIns="41056" anchor="ctr">
            <a:spAutoFit/>
          </a:bodyPr>
          <a:lstStyle/>
          <a:p>
            <a:endParaRPr lang="en-US"/>
          </a:p>
        </p:txBody>
      </p:sp>
      <p:grpSp>
        <p:nvGrpSpPr>
          <p:cNvPr id="4" name="Group 3"/>
          <p:cNvGrpSpPr/>
          <p:nvPr/>
        </p:nvGrpSpPr>
        <p:grpSpPr>
          <a:xfrm>
            <a:off x="719537" y="942310"/>
            <a:ext cx="4120729" cy="329145"/>
            <a:chOff x="514350" y="1328738"/>
            <a:chExt cx="4120728" cy="329145"/>
          </a:xfrm>
        </p:grpSpPr>
        <p:sp>
          <p:nvSpPr>
            <p:cNvPr id="5" name="Oval 4"/>
            <p:cNvSpPr/>
            <p:nvPr/>
          </p:nvSpPr>
          <p:spPr>
            <a:xfrm>
              <a:off x="514350" y="1422667"/>
              <a:ext cx="142875" cy="141287"/>
            </a:xfrm>
            <a:prstGeom prst="ellipse">
              <a:avLst/>
            </a:prstGeom>
            <a:solidFill>
              <a:schemeClr val="accent1"/>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6" name="Rectangle 102"/>
            <p:cNvSpPr>
              <a:spLocks noChangeArrowheads="1"/>
            </p:cNvSpPr>
            <p:nvPr/>
          </p:nvSpPr>
          <p:spPr bwMode="auto">
            <a:xfrm>
              <a:off x="671513" y="1328738"/>
              <a:ext cx="3963565" cy="32914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9050">
                  <a:solidFill>
                    <a:srgbClr val="A0C02A"/>
                  </a:solidFill>
                  <a:miter lim="800000"/>
                  <a:headEnd/>
                  <a:tailEnd/>
                </a14:hiddenLine>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txBody>
            <a:bodyPr wrap="none" lIns="82124" tIns="41061" rIns="82124" bIns="41061">
              <a:spAutoFit/>
            </a:bodyPr>
            <a:lstStyle/>
            <a:p>
              <a:pPr defTabSz="814293"/>
              <a:r>
                <a:rPr lang="en-US" sz="1600" dirty="0">
                  <a:solidFill>
                    <a:srgbClr val="053868"/>
                  </a:solidFill>
                </a:rPr>
                <a:t>Corporate / Regional HQ / R&amp;D Locations</a:t>
              </a:r>
            </a:p>
          </p:txBody>
        </p:sp>
      </p:grpSp>
      <p:grpSp>
        <p:nvGrpSpPr>
          <p:cNvPr id="7" name="Group 6"/>
          <p:cNvGrpSpPr/>
          <p:nvPr/>
        </p:nvGrpSpPr>
        <p:grpSpPr>
          <a:xfrm>
            <a:off x="4999437" y="942310"/>
            <a:ext cx="3425026" cy="329145"/>
            <a:chOff x="5035550" y="1328738"/>
            <a:chExt cx="3425027" cy="329145"/>
          </a:xfrm>
        </p:grpSpPr>
        <p:sp>
          <p:nvSpPr>
            <p:cNvPr id="8" name="Oval 7"/>
            <p:cNvSpPr>
              <a:spLocks noChangeAspect="1"/>
            </p:cNvSpPr>
            <p:nvPr/>
          </p:nvSpPr>
          <p:spPr>
            <a:xfrm>
              <a:off x="5035550" y="1447590"/>
              <a:ext cx="92468" cy="91440"/>
            </a:xfrm>
            <a:prstGeom prst="ellipse">
              <a:avLst/>
            </a:prstGeom>
            <a:solidFill>
              <a:srgbClr val="DC1475"/>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9" name="Rectangle 102"/>
            <p:cNvSpPr>
              <a:spLocks noChangeArrowheads="1"/>
            </p:cNvSpPr>
            <p:nvPr/>
          </p:nvSpPr>
          <p:spPr bwMode="auto">
            <a:xfrm>
              <a:off x="5192713" y="1328738"/>
              <a:ext cx="3267864" cy="32914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9050">
                  <a:solidFill>
                    <a:srgbClr val="A0C02A"/>
                  </a:solidFill>
                  <a:miter lim="800000"/>
                  <a:headEnd/>
                  <a:tailEnd/>
                </a14:hiddenLine>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txBody>
            <a:bodyPr wrap="none" lIns="82124" tIns="41061" rIns="82124" bIns="41061">
              <a:spAutoFit/>
            </a:bodyPr>
            <a:lstStyle/>
            <a:p>
              <a:pPr defTabSz="814293"/>
              <a:r>
                <a:rPr lang="en-US" sz="1600" dirty="0">
                  <a:solidFill>
                    <a:srgbClr val="053868"/>
                  </a:solidFill>
                </a:rPr>
                <a:t>Sales &amp; Services Support Centers</a:t>
              </a:r>
            </a:p>
          </p:txBody>
        </p:sp>
      </p:grpSp>
      <p:sp>
        <p:nvSpPr>
          <p:cNvPr id="10" name="Oval 9"/>
          <p:cNvSpPr/>
          <p:nvPr/>
        </p:nvSpPr>
        <p:spPr>
          <a:xfrm>
            <a:off x="7169145" y="3136151"/>
            <a:ext cx="142875" cy="141287"/>
          </a:xfrm>
          <a:prstGeom prst="ellipse">
            <a:avLst/>
          </a:prstGeom>
          <a:solidFill>
            <a:schemeClr val="accent1"/>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11" name="Oval 10"/>
          <p:cNvSpPr/>
          <p:nvPr/>
        </p:nvSpPr>
        <p:spPr>
          <a:xfrm>
            <a:off x="2419348" y="2590045"/>
            <a:ext cx="142875" cy="141287"/>
          </a:xfrm>
          <a:prstGeom prst="ellipse">
            <a:avLst/>
          </a:prstGeom>
          <a:solidFill>
            <a:schemeClr val="accent1"/>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12" name="Oval 11"/>
          <p:cNvSpPr/>
          <p:nvPr/>
        </p:nvSpPr>
        <p:spPr>
          <a:xfrm>
            <a:off x="2404184" y="2717029"/>
            <a:ext cx="142875" cy="141286"/>
          </a:xfrm>
          <a:prstGeom prst="ellipse">
            <a:avLst/>
          </a:prstGeom>
          <a:solidFill>
            <a:schemeClr val="accent1"/>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13" name="Oval 12"/>
          <p:cNvSpPr/>
          <p:nvPr/>
        </p:nvSpPr>
        <p:spPr>
          <a:xfrm>
            <a:off x="1327150" y="2488452"/>
            <a:ext cx="142875" cy="141287"/>
          </a:xfrm>
          <a:prstGeom prst="ellipse">
            <a:avLst/>
          </a:prstGeom>
          <a:solidFill>
            <a:schemeClr val="accent1"/>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14" name="Oval 13"/>
          <p:cNvSpPr/>
          <p:nvPr/>
        </p:nvSpPr>
        <p:spPr>
          <a:xfrm>
            <a:off x="5124453" y="2844053"/>
            <a:ext cx="142875" cy="146304"/>
          </a:xfrm>
          <a:prstGeom prst="ellipse">
            <a:avLst/>
          </a:prstGeom>
          <a:solidFill>
            <a:schemeClr val="accent1"/>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15" name="Oval 14"/>
          <p:cNvSpPr/>
          <p:nvPr/>
        </p:nvSpPr>
        <p:spPr>
          <a:xfrm>
            <a:off x="5035550" y="2196347"/>
            <a:ext cx="142875" cy="141287"/>
          </a:xfrm>
          <a:prstGeom prst="ellipse">
            <a:avLst/>
          </a:prstGeom>
          <a:solidFill>
            <a:schemeClr val="accent1"/>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16" name="Oval 15"/>
          <p:cNvSpPr/>
          <p:nvPr/>
        </p:nvSpPr>
        <p:spPr>
          <a:xfrm>
            <a:off x="4248151" y="2181726"/>
            <a:ext cx="142875" cy="141287"/>
          </a:xfrm>
          <a:prstGeom prst="ellipse">
            <a:avLst/>
          </a:prstGeom>
          <a:solidFill>
            <a:schemeClr val="accent1"/>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17" name="Oval 16"/>
          <p:cNvSpPr/>
          <p:nvPr/>
        </p:nvSpPr>
        <p:spPr>
          <a:xfrm>
            <a:off x="4311648" y="2336048"/>
            <a:ext cx="142875" cy="146304"/>
          </a:xfrm>
          <a:prstGeom prst="ellipse">
            <a:avLst/>
          </a:prstGeom>
          <a:solidFill>
            <a:schemeClr val="accent1"/>
          </a:solid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grpSp>
        <p:nvGrpSpPr>
          <p:cNvPr id="18" name="Group 17"/>
          <p:cNvGrpSpPr/>
          <p:nvPr/>
        </p:nvGrpSpPr>
        <p:grpSpPr>
          <a:xfrm>
            <a:off x="260231" y="2343721"/>
            <a:ext cx="4190120" cy="643534"/>
            <a:chOff x="260231" y="3602041"/>
            <a:chExt cx="4190120" cy="643534"/>
          </a:xfrm>
        </p:grpSpPr>
        <p:sp>
          <p:nvSpPr>
            <p:cNvPr id="19" name="Rectangle 102"/>
            <p:cNvSpPr>
              <a:spLocks noChangeArrowheads="1"/>
            </p:cNvSpPr>
            <p:nvPr/>
          </p:nvSpPr>
          <p:spPr bwMode="auto">
            <a:xfrm>
              <a:off x="260231" y="3817941"/>
              <a:ext cx="962544" cy="427634"/>
            </a:xfrm>
            <a:prstGeom prst="rect">
              <a:avLst/>
            </a:prstGeom>
            <a:noFill/>
            <a:ln w="19050">
              <a:no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txBody>
            <a:bodyPr wrap="none" lIns="82124" tIns="41061" rIns="82124" bIns="41061">
              <a:spAutoFit/>
            </a:bodyPr>
            <a:lstStyle/>
            <a:p>
              <a:pPr algn="ctr" defTabSz="814293">
                <a:lnSpc>
                  <a:spcPct val="80000"/>
                </a:lnSpc>
              </a:pPr>
              <a:r>
                <a:rPr lang="en-US" sz="1400" dirty="0">
                  <a:solidFill>
                    <a:schemeClr val="tx1">
                      <a:lumMod val="95000"/>
                      <a:lumOff val="5000"/>
                    </a:schemeClr>
                  </a:solidFill>
                </a:rPr>
                <a:t>San Jose </a:t>
              </a:r>
            </a:p>
            <a:p>
              <a:pPr algn="ctr" defTabSz="814293">
                <a:lnSpc>
                  <a:spcPct val="80000"/>
                </a:lnSpc>
              </a:pPr>
              <a:r>
                <a:rPr lang="en-US" sz="1400" dirty="0">
                  <a:solidFill>
                    <a:schemeClr val="tx1">
                      <a:lumMod val="95000"/>
                      <a:lumOff val="5000"/>
                    </a:schemeClr>
                  </a:solidFill>
                </a:rPr>
                <a:t>CA</a:t>
              </a:r>
            </a:p>
          </p:txBody>
        </p:sp>
        <p:sp>
          <p:nvSpPr>
            <p:cNvPr id="20" name="Rectangle 102"/>
            <p:cNvSpPr>
              <a:spLocks noChangeArrowheads="1"/>
            </p:cNvSpPr>
            <p:nvPr/>
          </p:nvSpPr>
          <p:spPr bwMode="auto">
            <a:xfrm>
              <a:off x="3423400" y="3602041"/>
              <a:ext cx="783009" cy="427634"/>
            </a:xfrm>
            <a:prstGeom prst="rect">
              <a:avLst/>
            </a:prstGeom>
            <a:noFill/>
            <a:ln w="19050">
              <a:no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17961" dir="2700000" algn="ctr" rotWithShape="0">
                      <a:schemeClr val="bg2">
                        <a:alpha val="74998"/>
                      </a:schemeClr>
                    </a:outerShdw>
                  </a:effectLst>
                </a14:hiddenEffects>
              </a:ext>
            </a:extLst>
          </p:spPr>
          <p:txBody>
            <a:bodyPr wrap="none" lIns="82124" tIns="41061" rIns="82124" bIns="41061">
              <a:spAutoFit/>
            </a:bodyPr>
            <a:lstStyle/>
            <a:p>
              <a:pPr algn="ctr" defTabSz="814293">
                <a:lnSpc>
                  <a:spcPct val="80000"/>
                </a:lnSpc>
              </a:pPr>
              <a:r>
                <a:rPr lang="en-US" sz="1400" dirty="0">
                  <a:solidFill>
                    <a:schemeClr val="tx1">
                      <a:lumMod val="95000"/>
                      <a:lumOff val="5000"/>
                    </a:schemeClr>
                  </a:solidFill>
                </a:rPr>
                <a:t>Rennes</a:t>
              </a:r>
            </a:p>
            <a:p>
              <a:pPr algn="ctr" defTabSz="814293">
                <a:lnSpc>
                  <a:spcPct val="80000"/>
                </a:lnSpc>
              </a:pPr>
              <a:r>
                <a:rPr lang="en-US" sz="1400" dirty="0">
                  <a:solidFill>
                    <a:schemeClr val="tx1">
                      <a:lumMod val="95000"/>
                      <a:lumOff val="5000"/>
                    </a:schemeClr>
                  </a:solidFill>
                </a:rPr>
                <a:t>France</a:t>
              </a:r>
            </a:p>
          </p:txBody>
        </p:sp>
        <p:grpSp>
          <p:nvGrpSpPr>
            <p:cNvPr id="21" name="Group 20"/>
            <p:cNvGrpSpPr>
              <a:grpSpLocks noChangeAspect="1"/>
            </p:cNvGrpSpPr>
            <p:nvPr/>
          </p:nvGrpSpPr>
          <p:grpSpPr>
            <a:xfrm>
              <a:off x="1157310" y="3865755"/>
              <a:ext cx="257741" cy="274446"/>
              <a:chOff x="433410" y="5288154"/>
              <a:chExt cx="342900" cy="365125"/>
            </a:xfrm>
          </p:grpSpPr>
          <p:sp>
            <p:nvSpPr>
              <p:cNvPr id="25" name="Oval 24"/>
              <p:cNvSpPr>
                <a:spLocks noChangeAspect="1"/>
              </p:cNvSpPr>
              <p:nvPr/>
            </p:nvSpPr>
            <p:spPr>
              <a:xfrm>
                <a:off x="433410" y="5288154"/>
                <a:ext cx="342900" cy="365125"/>
              </a:xfrm>
              <a:prstGeom prst="ellipse">
                <a:avLst/>
              </a:prstGeom>
              <a:solidFill>
                <a:schemeClr val="accent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522564" y="5388420"/>
                <a:ext cx="164592" cy="164592"/>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grpSp>
          <p:nvGrpSpPr>
            <p:cNvPr id="22" name="Group 21"/>
            <p:cNvGrpSpPr>
              <a:grpSpLocks noChangeAspect="1"/>
            </p:cNvGrpSpPr>
            <p:nvPr/>
          </p:nvGrpSpPr>
          <p:grpSpPr>
            <a:xfrm>
              <a:off x="4192610" y="3700655"/>
              <a:ext cx="257741" cy="274446"/>
              <a:chOff x="433410" y="5288154"/>
              <a:chExt cx="342900" cy="365125"/>
            </a:xfrm>
          </p:grpSpPr>
          <p:sp>
            <p:nvSpPr>
              <p:cNvPr id="23" name="Oval 22"/>
              <p:cNvSpPr>
                <a:spLocks noChangeAspect="1"/>
              </p:cNvSpPr>
              <p:nvPr/>
            </p:nvSpPr>
            <p:spPr>
              <a:xfrm>
                <a:off x="433410" y="5288154"/>
                <a:ext cx="342900" cy="365125"/>
              </a:xfrm>
              <a:prstGeom prst="ellipse">
                <a:avLst/>
              </a:prstGeom>
              <a:solidFill>
                <a:schemeClr val="accent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22564" y="5388420"/>
                <a:ext cx="164592" cy="164592"/>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grpSp>
      <p:grpSp>
        <p:nvGrpSpPr>
          <p:cNvPr id="59" name="Group 58"/>
          <p:cNvGrpSpPr/>
          <p:nvPr/>
        </p:nvGrpSpPr>
        <p:grpSpPr>
          <a:xfrm>
            <a:off x="590695" y="1929647"/>
            <a:ext cx="7495397" cy="2872740"/>
            <a:chOff x="590695" y="3187967"/>
            <a:chExt cx="7495397" cy="2872740"/>
          </a:xfrm>
          <a:solidFill>
            <a:schemeClr val="accent5"/>
          </a:solidFill>
        </p:grpSpPr>
        <p:grpSp>
          <p:nvGrpSpPr>
            <p:cNvPr id="60" name="Group 59"/>
            <p:cNvGrpSpPr/>
            <p:nvPr/>
          </p:nvGrpSpPr>
          <p:grpSpPr>
            <a:xfrm>
              <a:off x="590695" y="3187967"/>
              <a:ext cx="7495397" cy="2872740"/>
              <a:chOff x="590695" y="3187967"/>
              <a:chExt cx="7495397" cy="2872740"/>
            </a:xfrm>
            <a:grpFill/>
          </p:grpSpPr>
          <p:sp>
            <p:nvSpPr>
              <p:cNvPr id="62" name="Oval 61"/>
              <p:cNvSpPr/>
              <p:nvPr/>
            </p:nvSpPr>
            <p:spPr>
              <a:xfrm>
                <a:off x="590695" y="3922970"/>
                <a:ext cx="10008" cy="52838"/>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63" name="Oval 62"/>
              <p:cNvSpPr/>
              <p:nvPr/>
            </p:nvSpPr>
            <p:spPr>
              <a:xfrm>
                <a:off x="7245351" y="4483368"/>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algn="ctr">
                  <a:defRPr/>
                </a:pPr>
                <a:endParaRPr lang="en-US" sz="5400" dirty="0"/>
              </a:p>
            </p:txBody>
          </p:sp>
          <p:sp>
            <p:nvSpPr>
              <p:cNvPr id="64" name="Oval 63"/>
              <p:cNvSpPr/>
              <p:nvPr/>
            </p:nvSpPr>
            <p:spPr>
              <a:xfrm>
                <a:off x="3067051" y="5651768"/>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65" name="Oval 64"/>
              <p:cNvSpPr/>
              <p:nvPr/>
            </p:nvSpPr>
            <p:spPr>
              <a:xfrm>
                <a:off x="2838451" y="5931167"/>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66" name="Oval 65"/>
              <p:cNvSpPr/>
              <p:nvPr/>
            </p:nvSpPr>
            <p:spPr>
              <a:xfrm>
                <a:off x="7994652" y="5969267"/>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67" name="Oval 66"/>
              <p:cNvSpPr/>
              <p:nvPr/>
            </p:nvSpPr>
            <p:spPr>
              <a:xfrm>
                <a:off x="6902451" y="4991373"/>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68" name="Oval 67"/>
              <p:cNvSpPr/>
              <p:nvPr/>
            </p:nvSpPr>
            <p:spPr>
              <a:xfrm>
                <a:off x="6203951" y="4216673"/>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69" name="Oval 68"/>
              <p:cNvSpPr/>
              <p:nvPr/>
            </p:nvSpPr>
            <p:spPr>
              <a:xfrm>
                <a:off x="5276850" y="3187967"/>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0" name="Oval 69"/>
              <p:cNvSpPr/>
              <p:nvPr/>
            </p:nvSpPr>
            <p:spPr>
              <a:xfrm>
                <a:off x="7753355" y="4051568"/>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1" name="Oval 70"/>
              <p:cNvSpPr/>
              <p:nvPr/>
            </p:nvSpPr>
            <p:spPr>
              <a:xfrm>
                <a:off x="7410450" y="4013469"/>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2" name="Oval 71"/>
              <p:cNvSpPr/>
              <p:nvPr/>
            </p:nvSpPr>
            <p:spPr>
              <a:xfrm>
                <a:off x="7080251" y="3873768"/>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3" name="Oval 72"/>
              <p:cNvSpPr/>
              <p:nvPr/>
            </p:nvSpPr>
            <p:spPr>
              <a:xfrm>
                <a:off x="4184650" y="3937267"/>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4" name="Oval 73"/>
              <p:cNvSpPr/>
              <p:nvPr/>
            </p:nvSpPr>
            <p:spPr>
              <a:xfrm>
                <a:off x="1797051" y="4546871"/>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5" name="Oval 74"/>
              <p:cNvSpPr/>
              <p:nvPr/>
            </p:nvSpPr>
            <p:spPr>
              <a:xfrm>
                <a:off x="4451349" y="3467372"/>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6" name="Oval 75"/>
              <p:cNvSpPr/>
              <p:nvPr/>
            </p:nvSpPr>
            <p:spPr>
              <a:xfrm>
                <a:off x="5581650" y="4407172"/>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7" name="Oval 76"/>
              <p:cNvSpPr/>
              <p:nvPr/>
            </p:nvSpPr>
            <p:spPr>
              <a:xfrm>
                <a:off x="6343644" y="4445258"/>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8" name="Oval 77"/>
              <p:cNvSpPr/>
              <p:nvPr/>
            </p:nvSpPr>
            <p:spPr>
              <a:xfrm>
                <a:off x="6089646" y="4496088"/>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79" name="Oval 78"/>
              <p:cNvSpPr/>
              <p:nvPr/>
            </p:nvSpPr>
            <p:spPr>
              <a:xfrm>
                <a:off x="6826249" y="4648471"/>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80" name="Oval 79"/>
              <p:cNvSpPr/>
              <p:nvPr/>
            </p:nvSpPr>
            <p:spPr>
              <a:xfrm>
                <a:off x="5200651" y="4178568"/>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algn="ctr">
                  <a:defRPr/>
                </a:pPr>
                <a:endParaRPr lang="en-US" sz="5400" dirty="0"/>
              </a:p>
            </p:txBody>
          </p:sp>
          <p:sp>
            <p:nvSpPr>
              <p:cNvPr id="81" name="Oval 80"/>
              <p:cNvSpPr/>
              <p:nvPr/>
            </p:nvSpPr>
            <p:spPr>
              <a:xfrm>
                <a:off x="4578350" y="3594367"/>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82" name="Oval 81"/>
              <p:cNvSpPr/>
              <p:nvPr/>
            </p:nvSpPr>
            <p:spPr>
              <a:xfrm>
                <a:off x="2363716" y="3647020"/>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83" name="Oval 82"/>
              <p:cNvSpPr/>
              <p:nvPr/>
            </p:nvSpPr>
            <p:spPr>
              <a:xfrm>
                <a:off x="6165734" y="4623087"/>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84" name="Oval 83"/>
              <p:cNvSpPr/>
              <p:nvPr/>
            </p:nvSpPr>
            <p:spPr>
              <a:xfrm>
                <a:off x="6318247" y="4623055"/>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85" name="Oval 84"/>
              <p:cNvSpPr/>
              <p:nvPr/>
            </p:nvSpPr>
            <p:spPr>
              <a:xfrm>
                <a:off x="4616450" y="3873767"/>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86" name="Oval 85"/>
              <p:cNvSpPr/>
              <p:nvPr/>
            </p:nvSpPr>
            <p:spPr>
              <a:xfrm>
                <a:off x="4235449" y="3391172"/>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87" name="Oval 86"/>
              <p:cNvSpPr/>
              <p:nvPr/>
            </p:nvSpPr>
            <p:spPr>
              <a:xfrm>
                <a:off x="2254251" y="4369071"/>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88" name="Oval 87"/>
              <p:cNvSpPr/>
              <p:nvPr/>
            </p:nvSpPr>
            <p:spPr>
              <a:xfrm>
                <a:off x="2546351" y="3835671"/>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sp>
            <p:nvSpPr>
              <p:cNvPr id="89" name="Oval 88"/>
              <p:cNvSpPr/>
              <p:nvPr/>
            </p:nvSpPr>
            <p:spPr>
              <a:xfrm>
                <a:off x="2139951" y="3962671"/>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grpSp>
        <p:sp>
          <p:nvSpPr>
            <p:cNvPr id="61" name="Oval 60"/>
            <p:cNvSpPr/>
            <p:nvPr/>
          </p:nvSpPr>
          <p:spPr>
            <a:xfrm>
              <a:off x="1339851" y="4000771"/>
              <a:ext cx="91440" cy="91440"/>
            </a:xfrm>
            <a:prstGeom prst="ellipse">
              <a:avLst/>
            </a:prstGeom>
            <a:grpFill/>
            <a:ln w="2222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400" dirty="0"/>
            </a:p>
          </p:txBody>
        </p:sp>
      </p:grpSp>
    </p:spTree>
    <p:extLst>
      <p:ext uri="{BB962C8B-B14F-4D97-AF65-F5344CB8AC3E}">
        <p14:creationId xmlns:p14="http://schemas.microsoft.com/office/powerpoint/2010/main" val="32975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Harmonic Solutions </a:t>
            </a:r>
            <a:endParaRPr lang="en-US"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77" y="974212"/>
            <a:ext cx="8451167" cy="37371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746" y="1886018"/>
            <a:ext cx="670149" cy="291712"/>
          </a:xfrm>
          <a:prstGeom prst="rect">
            <a:avLst/>
          </a:prstGeom>
        </p:spPr>
      </p:pic>
      <p:pic>
        <p:nvPicPr>
          <p:cNvPr id="5" name="Picture 4"/>
          <p:cNvPicPr>
            <a:picLocks noChangeAspect="1"/>
          </p:cNvPicPr>
          <p:nvPr/>
        </p:nvPicPr>
        <p:blipFill>
          <a:blip r:embed="rId5"/>
          <a:stretch>
            <a:fillRect/>
          </a:stretch>
        </p:blipFill>
        <p:spPr>
          <a:xfrm>
            <a:off x="8344668" y="1886018"/>
            <a:ext cx="306529" cy="2873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1975" y="4463134"/>
            <a:ext cx="677035" cy="2482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853" y="4463134"/>
            <a:ext cx="677035" cy="248246"/>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8728" y="2201021"/>
            <a:ext cx="878287" cy="219572"/>
          </a:xfrm>
          <a:prstGeom prst="rect">
            <a:avLst/>
          </a:prstGeom>
        </p:spPr>
      </p:pic>
      <p:pic>
        <p:nvPicPr>
          <p:cNvPr id="9" name="Picture 8"/>
          <p:cNvPicPr>
            <a:picLocks noChangeAspect="1"/>
          </p:cNvPicPr>
          <p:nvPr/>
        </p:nvPicPr>
        <p:blipFill>
          <a:blip>
            <a:extLst>
              <a:ext uri="{28A0092B-C50C-407E-A947-70E740481C1C}">
                <a14:useLocalDpi xmlns:a14="http://schemas.microsoft.com/office/drawing/2010/main" val="0"/>
              </a:ext>
            </a:extLst>
          </a:blip>
          <a:stretch>
            <a:fillRect/>
          </a:stretch>
        </p:blipFill>
        <p:spPr>
          <a:xfrm>
            <a:off x="8133251" y="2540382"/>
            <a:ext cx="729362" cy="273511"/>
          </a:xfrm>
          <a:prstGeom prst="rect">
            <a:avLst/>
          </a:prstGeom>
        </p:spPr>
      </p:pic>
    </p:spTree>
    <p:extLst>
      <p:ext uri="{BB962C8B-B14F-4D97-AF65-F5344CB8AC3E}">
        <p14:creationId xmlns:p14="http://schemas.microsoft.com/office/powerpoint/2010/main" val="23605215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xmlns:mv="urn:schemas-microsoft-com:mac:vml">
      <p:transition>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82&quot;&gt;&lt;/object&gt;&lt;object type=&quot;2&quot; unique_id=&quot;10083&quot;&gt;&lt;object type=&quot;3&quot; unique_id=&quot;10084&quot;&gt;&lt;property id=&quot;20148&quot; value=&quot;5&quot;/&gt;&lt;property id=&quot;20300&quot; value=&quot;Slide 1 - &amp;quot;Presentation Title&amp;quot;&quot;/&gt;&lt;property id=&quot;20307&quot; value=&quot;268&quot;/&gt;&lt;/object&gt;&lt;object type=&quot;3&quot; unique_id=&quot;10085&quot;&gt;&lt;property id=&quot;20148&quot; value=&quot;5&quot;/&gt;&lt;property id=&quot;20300&quot; value=&quot;Slide 2 - &amp;quot;This is an Example of a Two-line Title, Title Case, Font is Arial 30pt.&amp;quot;&quot;/&gt;&lt;property id=&quot;20307&quot; value=&quot;269&quot;/&gt;&lt;/object&gt;&lt;object type=&quot;3&quot; unique_id=&quot;10086&quot;&gt;&lt;property id=&quot;20148&quot; value=&quot;5&quot;/&gt;&lt;property id=&quot;20300&quot; value=&quot;Slide 3 - &amp;quot;Box Styles&amp;quot;&quot;/&gt;&lt;property id=&quot;20307&quot; value=&quot;270&quot;/&gt;&lt;/object&gt;&lt;object type=&quot;3&quot; unique_id=&quot;10087&quot;&gt;&lt;property id=&quot;20148&quot; value=&quot;5&quot;/&gt;&lt;property id=&quot;20300&quot; value=&quot;Slide 4 - &amp;quot;Graphic Styles and Treatments&amp;quot;&quot;/&gt;&lt;property id=&quot;20307&quot; value=&quot;271&quot;/&gt;&lt;/object&gt;&lt;object type=&quot;3&quot; unique_id=&quot;10088&quot;&gt;&lt;property id=&quot;20148&quot; value=&quot;5&quot;/&gt;&lt;property id=&quot;20300&quot; value=&quot;Slide 5 - &amp;quot;Bar Chart Format&amp;quot;&quot;/&gt;&lt;property id=&quot;20307&quot; value=&quot;272&quot;/&gt;&lt;/object&gt;&lt;object type=&quot;3&quot; unique_id=&quot;10089&quot;&gt;&lt;property id=&quot;20148&quot; value=&quot;5&quot;/&gt;&lt;property id=&quot;20300&quot; value=&quot;Slide 6 - &amp;quot;Pie Chart Format&amp;quot;&quot;/&gt;&lt;property id=&quot;20307&quot; value=&quot;273&quot;/&gt;&lt;/object&gt;&lt;object type=&quot;3&quot; unique_id=&quot;10090&quot;&gt;&lt;property id=&quot;20148&quot; value=&quot;5&quot;/&gt;&lt;property id=&quot;20300&quot; value=&quot;Slide 7 - &amp;quot;Line Chart Format&amp;quot;&quot;/&gt;&lt;property id=&quot;20307&quot; value=&quot;274&quot;/&gt;&lt;/object&gt;&lt;object type=&quot;3&quot; unique_id=&quot;10091&quot;&gt;&lt;property id=&quot;20148&quot; value=&quot;5&quot;/&gt;&lt;property id=&quot;20300&quot; value=&quot;Slide 8 - &amp;quot;Text Table Format&amp;quot;&quot;/&gt;&lt;property id=&quot;20307&quot; value=&quot;275&quot;/&gt;&lt;/object&gt;&lt;/object&gt;&lt;/object&gt;&lt;/database&gt;"/>
  <p:tag name="SECTOMILLISECCONVERTED" val="1"/>
</p:tagLst>
</file>

<file path=ppt/theme/theme1.xml><?xml version="1.0" encoding="utf-8"?>
<a:theme xmlns:a="http://schemas.openxmlformats.org/drawingml/2006/main" name="Harmonic_Template_16x9_Sept.2016">
  <a:themeElements>
    <a:clrScheme name="Custom 622">
      <a:dk1>
        <a:srgbClr val="414042"/>
      </a:dk1>
      <a:lt1>
        <a:sysClr val="window" lastClr="FFFFFF"/>
      </a:lt1>
      <a:dk2>
        <a:srgbClr val="000000"/>
      </a:dk2>
      <a:lt2>
        <a:srgbClr val="1C355E"/>
      </a:lt2>
      <a:accent1>
        <a:srgbClr val="24B1D9"/>
      </a:accent1>
      <a:accent2>
        <a:srgbClr val="005695"/>
      </a:accent2>
      <a:accent3>
        <a:srgbClr val="1AC7B7"/>
      </a:accent3>
      <a:accent4>
        <a:srgbClr val="BCBEC0"/>
      </a:accent4>
      <a:accent5>
        <a:srgbClr val="C50041"/>
      </a:accent5>
      <a:accent6>
        <a:srgbClr val="D72515"/>
      </a:accent6>
      <a:hlink>
        <a:srgbClr val="24B1D9"/>
      </a:hlink>
      <a:folHlink>
        <a:srgbClr val="BCBEC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12700" cmpd="sng">
          <a:solidFill>
            <a:schemeClr val="bg1">
              <a:lumMod val="65000"/>
            </a:schemeClr>
          </a:solidFill>
        </a:ln>
      </a:spPr>
      <a:bodyPr spcFirstLastPara="0" vert="horz" wrap="square" lIns="91440" tIns="228600" rIns="91440" bIns="45720" numCol="1" spcCol="1270" anchor="t" anchorCtr="0">
        <a:noAutofit/>
      </a:bodyPr>
      <a:lstStyle>
        <a:defPPr marL="171290" indent="-171290" defTabSz="407797" eaLnBrk="0" hangingPunct="0">
          <a:lnSpc>
            <a:spcPct val="90000"/>
          </a:lnSpc>
          <a:spcBef>
            <a:spcPts val="600"/>
          </a:spcBef>
          <a:buClr>
            <a:schemeClr val="accent1"/>
          </a:buClr>
          <a:buSzPct val="100000"/>
          <a:buFont typeface="Arial" panose="020B0604020202020204" pitchFamily="34" charset="0"/>
          <a:buChar char="•"/>
          <a:defRPr sz="1400" dirty="0">
            <a:solidFill>
              <a:srgbClr val="414042"/>
            </a:solidFill>
            <a:ea typeface="MS PGothic" pitchFamily="34" charset="-128"/>
            <a:cs typeface="ＭＳ Ｐゴシック" charset="-128"/>
          </a:defRPr>
        </a:defPPr>
      </a:lstStyle>
      <a:style>
        <a:lnRef idx="2">
          <a:schemeClr val="accent1"/>
        </a:lnRef>
        <a:fillRef idx="1">
          <a:schemeClr val="lt1"/>
        </a:fillRef>
        <a:effectRef idx="0">
          <a:schemeClr val="accent1"/>
        </a:effectRef>
        <a:fontRef idx="minor">
          <a:schemeClr val="dk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45720" rtlCol="0">
        <a:spAutoFit/>
      </a:bodyPr>
      <a:lstStyle>
        <a:defPPr marR="0" algn="l" defTabSz="457200" rtl="0" eaLnBrk="0" fontAlgn="base" latinLnBrk="0" hangingPunct="0">
          <a:lnSpc>
            <a:spcPct val="90000"/>
          </a:lnSpc>
          <a:spcBef>
            <a:spcPts val="600"/>
          </a:spcBef>
          <a:spcAft>
            <a:spcPct val="0"/>
          </a:spcAft>
          <a:buClr>
            <a:schemeClr val="accent4"/>
          </a:buClr>
          <a:buSzPct val="100000"/>
          <a:tabLst/>
          <a:defRPr kumimoji="0" sz="1600" b="0" i="0" u="none" strike="noStrike" kern="1200" cap="none" spc="0" normalizeH="0" baseline="0" noProof="0" dirty="0" smtClean="0">
            <a:ln>
              <a:noFill/>
            </a:ln>
            <a:effectLst/>
            <a:uLnTx/>
            <a:uFillTx/>
            <a:latin typeface="+mn-lt"/>
            <a:ea typeface="MS PGothic" pitchFamily="34" charset="-128"/>
            <a:cs typeface="ＭＳ Ｐゴシック" charset="-128"/>
          </a:defRPr>
        </a:defPPr>
      </a:lstStyle>
    </a:txDef>
  </a:objectDefaults>
  <a:extraClrSchemeLst>
    <a:extraClrScheme>
      <a:clrScheme name="Office Theme 1">
        <a:dk1>
          <a:srgbClr val="000000"/>
        </a:dk1>
        <a:lt1>
          <a:srgbClr val="FFFFFF"/>
        </a:lt1>
        <a:dk2>
          <a:srgbClr val="616365"/>
        </a:dk2>
        <a:lt2>
          <a:srgbClr val="FFFFFF"/>
        </a:lt2>
        <a:accent1>
          <a:srgbClr val="0093CF"/>
        </a:accent1>
        <a:accent2>
          <a:srgbClr val="DE8703"/>
        </a:accent2>
        <a:accent3>
          <a:srgbClr val="FFFFFF"/>
        </a:accent3>
        <a:accent4>
          <a:srgbClr val="000000"/>
        </a:accent4>
        <a:accent5>
          <a:srgbClr val="AAC8E4"/>
        </a:accent5>
        <a:accent6>
          <a:srgbClr val="C97A02"/>
        </a:accent6>
        <a:hlink>
          <a:srgbClr val="0093CF"/>
        </a:hlink>
        <a:folHlink>
          <a:srgbClr val="D6006E"/>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616365"/>
        </a:dk2>
        <a:lt2>
          <a:srgbClr val="FFFFFF"/>
        </a:lt2>
        <a:accent1>
          <a:srgbClr val="0093CF"/>
        </a:accent1>
        <a:accent2>
          <a:srgbClr val="F8981D"/>
        </a:accent2>
        <a:accent3>
          <a:srgbClr val="FFFFFF"/>
        </a:accent3>
        <a:accent4>
          <a:srgbClr val="000000"/>
        </a:accent4>
        <a:accent5>
          <a:srgbClr val="AAC8E4"/>
        </a:accent5>
        <a:accent6>
          <a:srgbClr val="E18919"/>
        </a:accent6>
        <a:hlink>
          <a:srgbClr val="0093CF"/>
        </a:hlink>
        <a:folHlink>
          <a:srgbClr val="D6006E"/>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616365"/>
        </a:dk2>
        <a:lt2>
          <a:srgbClr val="FFFFFF"/>
        </a:lt2>
        <a:accent1>
          <a:srgbClr val="0093CF"/>
        </a:accent1>
        <a:accent2>
          <a:srgbClr val="F8981D"/>
        </a:accent2>
        <a:accent3>
          <a:srgbClr val="FFFFFF"/>
        </a:accent3>
        <a:accent4>
          <a:srgbClr val="000000"/>
        </a:accent4>
        <a:accent5>
          <a:srgbClr val="AAC8E4"/>
        </a:accent5>
        <a:accent6>
          <a:srgbClr val="E18919"/>
        </a:accent6>
        <a:hlink>
          <a:srgbClr val="8DC63F"/>
        </a:hlink>
        <a:folHlink>
          <a:srgbClr val="D6006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Custom 622">
      <a:dk1>
        <a:srgbClr val="414042"/>
      </a:dk1>
      <a:lt1>
        <a:sysClr val="window" lastClr="FFFFFF"/>
      </a:lt1>
      <a:dk2>
        <a:srgbClr val="000000"/>
      </a:dk2>
      <a:lt2>
        <a:srgbClr val="1C355E"/>
      </a:lt2>
      <a:accent1>
        <a:srgbClr val="24B1D9"/>
      </a:accent1>
      <a:accent2>
        <a:srgbClr val="005695"/>
      </a:accent2>
      <a:accent3>
        <a:srgbClr val="1AC7B7"/>
      </a:accent3>
      <a:accent4>
        <a:srgbClr val="BCBEC0"/>
      </a:accent4>
      <a:accent5>
        <a:srgbClr val="C50041"/>
      </a:accent5>
      <a:accent6>
        <a:srgbClr val="D72515"/>
      </a:accent6>
      <a:hlink>
        <a:srgbClr val="24B1D9"/>
      </a:hlink>
      <a:folHlink>
        <a:srgbClr val="BCBEC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12700" cmpd="sng">
          <a:solidFill>
            <a:schemeClr val="bg1">
              <a:lumMod val="65000"/>
            </a:schemeClr>
          </a:solidFill>
        </a:ln>
      </a:spPr>
      <a:bodyPr spcFirstLastPara="0" vert="horz" wrap="square" lIns="91440" tIns="228600" rIns="91440" bIns="45720" numCol="1" spcCol="1270" anchor="t" anchorCtr="0">
        <a:noAutofit/>
      </a:bodyPr>
      <a:lstStyle>
        <a:defPPr marL="171290" indent="-171290" defTabSz="407797" eaLnBrk="0" hangingPunct="0">
          <a:lnSpc>
            <a:spcPct val="90000"/>
          </a:lnSpc>
          <a:spcBef>
            <a:spcPts val="600"/>
          </a:spcBef>
          <a:buClr>
            <a:schemeClr val="accent1"/>
          </a:buClr>
          <a:buSzPct val="100000"/>
          <a:buFont typeface="Arial" panose="020B0604020202020204" pitchFamily="34" charset="0"/>
          <a:buChar char="•"/>
          <a:defRPr sz="1400" dirty="0">
            <a:solidFill>
              <a:srgbClr val="414042"/>
            </a:solidFill>
            <a:ea typeface="MS PGothic" pitchFamily="34" charset="-128"/>
            <a:cs typeface="ＭＳ Ｐゴシック" charset="-128"/>
          </a:defRPr>
        </a:defPPr>
      </a:lstStyle>
      <a:style>
        <a:lnRef idx="2">
          <a:schemeClr val="accent1"/>
        </a:lnRef>
        <a:fillRef idx="1">
          <a:schemeClr val="lt1"/>
        </a:fillRef>
        <a:effectRef idx="0">
          <a:schemeClr val="accent1"/>
        </a:effectRef>
        <a:fontRef idx="minor">
          <a:schemeClr val="dk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bwMode="gray">
        <a:noFill/>
        <a:ln w="9525">
          <a:noFill/>
          <a:miter lim="800000"/>
          <a:headEnd/>
          <a:tailEnd/>
        </a:ln>
      </a:spPr>
      <a:bodyPr vert="horz" wrap="square" lIns="91440" tIns="45720" rIns="91440" bIns="45720" numCol="1" anchor="ctr" anchorCtr="0" compatLnSpc="1">
        <a:prstTxWarp prst="textNoShape">
          <a:avLst/>
        </a:prstTxWarp>
      </a:bodyPr>
      <a:lstStyle>
        <a:defPPr marL="0" marR="0" indent="0" algn="ctr" defTabSz="407797" rtl="0" eaLnBrk="0" fontAlgn="base" latinLnBrk="0" hangingPunct="0">
          <a:lnSpc>
            <a:spcPct val="100000"/>
          </a:lnSpc>
          <a:spcBef>
            <a:spcPts val="0"/>
          </a:spcBef>
          <a:spcAft>
            <a:spcPts val="600"/>
          </a:spcAft>
          <a:buClr>
            <a:schemeClr val="accent1"/>
          </a:buClr>
          <a:buSzPct val="100000"/>
          <a:buFont typeface="Arial" panose="020B0604020202020204" pitchFamily="34" charset="0"/>
          <a:buNone/>
          <a:tabLst/>
          <a:defRPr kumimoji="0" sz="1050" b="0" i="0" u="none" strike="noStrike" kern="1200" cap="none" spc="0" normalizeH="0" baseline="0" noProof="0" dirty="0" smtClean="0">
            <a:ln>
              <a:noFill/>
            </a:ln>
            <a:solidFill>
              <a:srgbClr val="FFFFFF"/>
            </a:solidFill>
            <a:effectLst/>
            <a:uLnTx/>
            <a:uFillTx/>
            <a:latin typeface="+mn-lt"/>
            <a:ea typeface="MS PGothic" pitchFamily="34" charset="-128"/>
            <a:cs typeface="ＭＳ Ｐゴシック" charset="-128"/>
          </a:defRPr>
        </a:defPPr>
      </a:lstStyle>
    </a:txDef>
  </a:objectDefaults>
  <a:extraClrSchemeLst>
    <a:extraClrScheme>
      <a:clrScheme name="Office Theme 1">
        <a:dk1>
          <a:srgbClr val="000000"/>
        </a:dk1>
        <a:lt1>
          <a:srgbClr val="FFFFFF"/>
        </a:lt1>
        <a:dk2>
          <a:srgbClr val="616365"/>
        </a:dk2>
        <a:lt2>
          <a:srgbClr val="FFFFFF"/>
        </a:lt2>
        <a:accent1>
          <a:srgbClr val="0093CF"/>
        </a:accent1>
        <a:accent2>
          <a:srgbClr val="DE8703"/>
        </a:accent2>
        <a:accent3>
          <a:srgbClr val="FFFFFF"/>
        </a:accent3>
        <a:accent4>
          <a:srgbClr val="000000"/>
        </a:accent4>
        <a:accent5>
          <a:srgbClr val="AAC8E4"/>
        </a:accent5>
        <a:accent6>
          <a:srgbClr val="C97A02"/>
        </a:accent6>
        <a:hlink>
          <a:srgbClr val="0093CF"/>
        </a:hlink>
        <a:folHlink>
          <a:srgbClr val="D6006E"/>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616365"/>
        </a:dk2>
        <a:lt2>
          <a:srgbClr val="FFFFFF"/>
        </a:lt2>
        <a:accent1>
          <a:srgbClr val="0093CF"/>
        </a:accent1>
        <a:accent2>
          <a:srgbClr val="F8981D"/>
        </a:accent2>
        <a:accent3>
          <a:srgbClr val="FFFFFF"/>
        </a:accent3>
        <a:accent4>
          <a:srgbClr val="000000"/>
        </a:accent4>
        <a:accent5>
          <a:srgbClr val="AAC8E4"/>
        </a:accent5>
        <a:accent6>
          <a:srgbClr val="E18919"/>
        </a:accent6>
        <a:hlink>
          <a:srgbClr val="0093CF"/>
        </a:hlink>
        <a:folHlink>
          <a:srgbClr val="D6006E"/>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616365"/>
        </a:dk2>
        <a:lt2>
          <a:srgbClr val="FFFFFF"/>
        </a:lt2>
        <a:accent1>
          <a:srgbClr val="0093CF"/>
        </a:accent1>
        <a:accent2>
          <a:srgbClr val="F8981D"/>
        </a:accent2>
        <a:accent3>
          <a:srgbClr val="FFFFFF"/>
        </a:accent3>
        <a:accent4>
          <a:srgbClr val="000000"/>
        </a:accent4>
        <a:accent5>
          <a:srgbClr val="AAC8E4"/>
        </a:accent5>
        <a:accent6>
          <a:srgbClr val="E18919"/>
        </a:accent6>
        <a:hlink>
          <a:srgbClr val="8DC63F"/>
        </a:hlink>
        <a:folHlink>
          <a:srgbClr val="D6006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TEMPLATE+for+EMPLOYEEE+Meeting_May.pptx" id="{F659CE00-677A-4A80-9EFC-38965F9693F5}" vid="{F588467E-9970-40EA-B090-5C03778E6494}"/>
    </a:ext>
  </a:extLst>
</a:theme>
</file>

<file path=ppt/theme/theme3.xml><?xml version="1.0" encoding="utf-8"?>
<a:theme xmlns:a="http://schemas.openxmlformats.org/drawingml/2006/main" name="Office Theme">
  <a:themeElements>
    <a:clrScheme name="Custom 622">
      <a:dk1>
        <a:srgbClr val="414042"/>
      </a:dk1>
      <a:lt1>
        <a:sysClr val="window" lastClr="FFFFFF"/>
      </a:lt1>
      <a:dk2>
        <a:srgbClr val="000000"/>
      </a:dk2>
      <a:lt2>
        <a:srgbClr val="1C355E"/>
      </a:lt2>
      <a:accent1>
        <a:srgbClr val="24B1D9"/>
      </a:accent1>
      <a:accent2>
        <a:srgbClr val="005695"/>
      </a:accent2>
      <a:accent3>
        <a:srgbClr val="1AC7B7"/>
      </a:accent3>
      <a:accent4>
        <a:srgbClr val="BCBEC0"/>
      </a:accent4>
      <a:accent5>
        <a:srgbClr val="C50041"/>
      </a:accent5>
      <a:accent6>
        <a:srgbClr val="D72515"/>
      </a:accent6>
      <a:hlink>
        <a:srgbClr val="24B1D9"/>
      </a:hlink>
      <a:folHlink>
        <a:srgbClr val="BCBEC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Harmonic_Template_16x9_Sept.2016.potx</Template>
  <TotalTime>12542</TotalTime>
  <Words>202</Words>
  <Application>Microsoft Office PowerPoint</Application>
  <PresentationFormat>Custom</PresentationFormat>
  <Paragraphs>33</Paragraphs>
  <Slides>5</Slides>
  <Notes>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vt:i4>
      </vt:variant>
    </vt:vector>
  </HeadingPairs>
  <TitlesOfParts>
    <vt:vector size="9" baseType="lpstr">
      <vt:lpstr>Arial</vt:lpstr>
      <vt:lpstr>Calibri</vt:lpstr>
      <vt:lpstr>Harmonic_Template_16x9_Sept.2016</vt:lpstr>
      <vt:lpstr>1_Office Theme</vt:lpstr>
      <vt:lpstr>PowerPoint Presentation</vt:lpstr>
      <vt:lpstr>Harmonic-at-a-Glance </vt:lpstr>
      <vt:lpstr>Two Market-Leading Business Segments</vt:lpstr>
      <vt:lpstr>Global Presence</vt:lpstr>
      <vt:lpstr>Harmonic Solutions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Harmonic_Corporate_Overview</dc:title>
  <dc:creator>Harmonic Corporate Marketing</dc:creator>
  <cp:keywords>Harmonic Template</cp:keywords>
  <cp:lastModifiedBy>Cinderella Dubois</cp:lastModifiedBy>
  <cp:revision>1714</cp:revision>
  <cp:lastPrinted>2017-09-28T05:38:55Z</cp:lastPrinted>
  <dcterms:created xsi:type="dcterms:W3CDTF">2010-12-29T04:12:33Z</dcterms:created>
  <dcterms:modified xsi:type="dcterms:W3CDTF">2021-02-18T15:32:46Z</dcterms:modified>
</cp:coreProperties>
</file>